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orbel" panose="020B0503020204020204" pitchFamily="34" charset="0"/>
      <p:regular r:id="rId5"/>
      <p:bold r:id="rId6"/>
      <p:italic r:id="rId7"/>
      <p:boldItalic r:id="rId8"/>
    </p:embeddedFont>
    <p:embeddedFont>
      <p:font typeface="Noto Sans Symbols" pitchFamily="2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61uTHChliwc5iKw0omTVGqh+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BDB"/>
    <a:srgbClr val="4FB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76"/>
  </p:normalViewPr>
  <p:slideViewPr>
    <p:cSldViewPr snapToGrid="0">
      <p:cViewPr varScale="1">
        <p:scale>
          <a:sx n="76" d="100"/>
          <a:sy n="7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customschemas.google.com/relationships/presentationmetadata" Target="meta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FB0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A1DBDB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D29C90E8-2E22-3B6B-C978-65551584D9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4233"/>
            <a:ext cx="12199537" cy="6853767"/>
          </a:xfrm>
          <a:prstGeom prst="rect">
            <a:avLst/>
          </a:prstGeom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4FB0B3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alexotani/Downloads/SEMSA/2026/01_JANEIRO/01_MostraAquiTemSus/Files/Fundo-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A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0754E66B-ACAE-553C-1D0A-9C2DCC06336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1" y="4233"/>
            <a:ext cx="12199537" cy="68537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252919" y="1252255"/>
            <a:ext cx="2947482" cy="447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F3920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Widescreen</PresentationFormat>
  <Paragraphs>1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Noto Sans Symbols</vt:lpstr>
      <vt:lpstr>Calibri</vt:lpstr>
      <vt:lpstr>Corbel</vt:lpstr>
      <vt:lpstr>Arial</vt:lpstr>
      <vt:lpstr>Quadro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 Otani</dc:creator>
  <cp:lastModifiedBy>Alex Otani</cp:lastModifiedBy>
  <cp:revision>2</cp:revision>
  <dcterms:created xsi:type="dcterms:W3CDTF">2023-03-21T14:38:03Z</dcterms:created>
  <dcterms:modified xsi:type="dcterms:W3CDTF">2026-01-14T20:15:16Z</dcterms:modified>
</cp:coreProperties>
</file>