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8800425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747775"/>
          </p15:clr>
        </p15:guide>
        <p15:guide id="2" pos="9071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2e+1zsZmY0/RSvoBozOSshvF1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9C2"/>
    <a:srgbClr val="A1D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76"/>
  </p:normalViewPr>
  <p:slideViewPr>
    <p:cSldViewPr snapToGrid="0">
      <p:cViewPr varScale="1">
        <p:scale>
          <a:sx n="14" d="100"/>
          <a:sy n="14" d="100"/>
        </p:scale>
        <p:origin x="2856" y="560"/>
      </p:cViewPr>
      <p:guideLst>
        <p:guide orient="horz" pos="13606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341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2062418-A800-51F3-6145-FA2181148278}"/>
              </a:ext>
            </a:extLst>
          </p:cNvPr>
          <p:cNvSpPr/>
          <p:nvPr userDrawn="1"/>
        </p:nvSpPr>
        <p:spPr>
          <a:xfrm>
            <a:off x="794" y="42217388"/>
            <a:ext cx="28799631" cy="983250"/>
          </a:xfrm>
          <a:prstGeom prst="rect">
            <a:avLst/>
          </a:prstGeom>
          <a:solidFill>
            <a:srgbClr val="DFD9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9BC6523-3F40-1DFF-6580-29BBBF61C6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" y="0"/>
            <a:ext cx="28799630" cy="431260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"/>
          <p:cNvSpPr txBox="1"/>
          <p:nvPr/>
        </p:nvSpPr>
        <p:spPr>
          <a:xfrm>
            <a:off x="1478425" y="4763425"/>
            <a:ext cx="256170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7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TÍTULO DO TRABALHO ARIAL, NEGRITO, CORPO 72PT, PODENDO SER REDUZIDO PARA ATÉ CORPO 60, CASO A QUANTIDADE DE TEXTO ULTRAPASSE O ESPAÇO DELIMITADO</a:t>
            </a:r>
            <a:endParaRPr sz="7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1628109" y="32533112"/>
            <a:ext cx="16843500" cy="8115000"/>
          </a:xfrm>
          <a:prstGeom prst="rect">
            <a:avLst/>
          </a:prstGeom>
          <a:solidFill>
            <a:srgbClr val="A1D4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7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IMAGENS/TABELAS</a:t>
            </a:r>
            <a:endParaRPr sz="7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 figuras deverão estar em alta resolução. As legendas das figuras</a:t>
            </a:r>
            <a:endParaRPr sz="4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e/ou tabelas (exemplo: FIGURA 1), devem estar com fonte Arial, tamanho 24.</a:t>
            </a:r>
            <a:endParaRPr sz="4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1478425" y="11079649"/>
            <a:ext cx="8100600" cy="2023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7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LOREM IPS</a:t>
            </a:r>
            <a:endParaRPr sz="7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60pt, podendo ser reduzido para até 48pt, caso a quantidade de texto ultrapasse o espaço delimitado.</a:t>
            </a: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ipsum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dolor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ipsum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dolor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consectetuer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adipis</a:t>
            </a:r>
            <a:r>
              <a:rPr lang="pt-BR" sz="4800" dirty="0">
                <a:solidFill>
                  <a:schemeClr val="dk1"/>
                </a:solidFill>
              </a:rPr>
              <a:t>.</a:t>
            </a:r>
            <a:endParaRPr sz="4800" dirty="0">
              <a:solidFill>
                <a:schemeClr val="dk1"/>
              </a:solidFill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consectetuer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adipiscing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elit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sed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diam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nonummy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nibh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euismod</a:t>
            </a:r>
            <a:r>
              <a:rPr lang="pt-BR" sz="4800" dirty="0">
                <a:solidFill>
                  <a:schemeClr val="dk1"/>
                </a:solidFill>
              </a:rPr>
              <a:t>.</a:t>
            </a:r>
            <a:endParaRPr sz="4800" dirty="0">
              <a:solidFill>
                <a:schemeClr val="dk1"/>
              </a:solidFill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consectetuer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adipis</a:t>
            </a:r>
            <a:r>
              <a:rPr lang="pt-BR" sz="4800" dirty="0">
                <a:solidFill>
                  <a:schemeClr val="dk1"/>
                </a:solidFill>
              </a:rPr>
              <a:t>.</a:t>
            </a:r>
          </a:p>
          <a:p>
            <a:pPr indent="457200" algn="just">
              <a:lnSpc>
                <a:spcPct val="115000"/>
              </a:lnSpc>
              <a:buClr>
                <a:schemeClr val="dk1"/>
              </a:buClr>
              <a:buSzPts val="4800"/>
            </a:pP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consectetuer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adipis</a:t>
            </a:r>
            <a:r>
              <a:rPr lang="pt-BR" sz="4800" dirty="0">
                <a:solidFill>
                  <a:schemeClr val="dk1"/>
                </a:solidFill>
              </a:rPr>
              <a:t>.</a:t>
            </a:r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dirty="0">
              <a:solidFill>
                <a:schemeClr val="dk1"/>
              </a:solidFill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1628222" y="40897312"/>
            <a:ext cx="8100600" cy="109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1 -</a:t>
            </a:r>
            <a:r>
              <a:rPr lang="pt-B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Título da tabela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Silva (2010).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19263550" y="11333650"/>
            <a:ext cx="8185275" cy="8919175"/>
          </a:xfrm>
          <a:prstGeom prst="rect">
            <a:avLst/>
          </a:prstGeom>
          <a:solidFill>
            <a:srgbClr val="A1D4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7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GRÁFICOS</a:t>
            </a:r>
            <a:endParaRPr sz="7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Deverão o mesmo padrão das legendas das figuras</a:t>
            </a:r>
            <a:endParaRPr sz="4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e/ou tabelas (exemplo: FIGURA 1), devem estar com fonte Arial, tamanho 24.</a:t>
            </a:r>
            <a:endParaRPr sz="4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19263549" y="20573975"/>
            <a:ext cx="78876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1 -</a:t>
            </a:r>
            <a:r>
              <a:rPr lang="pt-B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Título da tabela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Silva (2010).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1478425" y="9493775"/>
            <a:ext cx="259704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400" b="1" dirty="0">
                <a:solidFill>
                  <a:srgbClr val="C00000"/>
                </a:solidFill>
              </a:rPr>
              <a:t>Fulano da Silva | Beltrano de Oliveira | Cicrano Vasconcelos</a:t>
            </a:r>
            <a:endParaRPr sz="5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 txBox="1"/>
          <p:nvPr/>
        </p:nvSpPr>
        <p:spPr>
          <a:xfrm>
            <a:off x="10370994" y="11079649"/>
            <a:ext cx="8100600" cy="2023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7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LOREM IPS</a:t>
            </a:r>
            <a:endParaRPr sz="7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60pt, podendo ser reduzido para até 48pt, caso a quantidade de texto ultrapasse o espaço delimitado.</a:t>
            </a: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ipsum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dolor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ipsum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dolor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consectetuer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adipis</a:t>
            </a:r>
            <a:r>
              <a:rPr lang="pt-BR" sz="4800" dirty="0">
                <a:solidFill>
                  <a:schemeClr val="dk1"/>
                </a:solidFill>
              </a:rPr>
              <a:t>.</a:t>
            </a:r>
            <a:endParaRPr sz="4800" dirty="0">
              <a:solidFill>
                <a:schemeClr val="dk1"/>
              </a:solidFill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consectetuer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adipiscing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elit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sed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diam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nonummy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nibh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euismod</a:t>
            </a:r>
            <a:r>
              <a:rPr lang="pt-BR" sz="4800" dirty="0">
                <a:solidFill>
                  <a:schemeClr val="dk1"/>
                </a:solidFill>
              </a:rPr>
              <a:t>.</a:t>
            </a:r>
            <a:endParaRPr sz="4800" dirty="0">
              <a:solidFill>
                <a:schemeClr val="dk1"/>
              </a:solidFill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consectetuer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adipis</a:t>
            </a:r>
            <a:r>
              <a:rPr lang="pt-BR" sz="4800" dirty="0">
                <a:solidFill>
                  <a:schemeClr val="dk1"/>
                </a:solidFill>
              </a:rPr>
              <a:t>.</a:t>
            </a:r>
          </a:p>
          <a:p>
            <a:pPr indent="457200" algn="just">
              <a:lnSpc>
                <a:spcPct val="115000"/>
              </a:lnSpc>
              <a:buClr>
                <a:schemeClr val="dk1"/>
              </a:buClr>
              <a:buSzPts val="4800"/>
            </a:pP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consectetuer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adipis</a:t>
            </a:r>
            <a:r>
              <a:rPr lang="pt-BR" sz="4800" dirty="0">
                <a:solidFill>
                  <a:schemeClr val="dk1"/>
                </a:solidFill>
              </a:rPr>
              <a:t>.</a:t>
            </a:r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dirty="0">
              <a:solidFill>
                <a:schemeClr val="dk1"/>
              </a:solidFill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19263550" y="22227625"/>
            <a:ext cx="8100600" cy="19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7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LOREM IPS</a:t>
            </a:r>
            <a:endParaRPr sz="7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60pt, podendo ser reduzido para até 48pt, caso a quantidade de texto ultrapasse o espaço delimitado.</a:t>
            </a: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ipsum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dolor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ipsum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dolor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consectetuer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adipis</a:t>
            </a:r>
            <a:r>
              <a:rPr lang="pt-BR" sz="4800" dirty="0">
                <a:solidFill>
                  <a:schemeClr val="dk1"/>
                </a:solidFill>
              </a:rPr>
              <a:t>.</a:t>
            </a:r>
            <a:endParaRPr sz="4800" dirty="0">
              <a:solidFill>
                <a:schemeClr val="dk1"/>
              </a:solidFill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consectetuer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adipiscing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elit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sed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diam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nonummy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nibh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euismod</a:t>
            </a:r>
            <a:r>
              <a:rPr lang="pt-BR" sz="4800" dirty="0">
                <a:solidFill>
                  <a:schemeClr val="dk1"/>
                </a:solidFill>
              </a:rPr>
              <a:t>.</a:t>
            </a:r>
            <a:endParaRPr sz="4800" dirty="0">
              <a:solidFill>
                <a:schemeClr val="dk1"/>
              </a:solidFill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Lorem</a:t>
            </a:r>
            <a:r>
              <a:rPr lang="pt-BR" sz="4800" dirty="0">
                <a:solidFill>
                  <a:schemeClr val="dk1"/>
                </a:solidFill>
              </a:rPr>
              <a:t> ipsum </a:t>
            </a:r>
            <a:r>
              <a:rPr lang="pt-BR" sz="4800" dirty="0" err="1">
                <a:solidFill>
                  <a:schemeClr val="dk1"/>
                </a:solidFill>
              </a:rPr>
              <a:t>dolor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sit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amet</a:t>
            </a:r>
            <a:r>
              <a:rPr lang="pt-BR" sz="4800" dirty="0">
                <a:solidFill>
                  <a:schemeClr val="dk1"/>
                </a:solidFill>
              </a:rPr>
              <a:t>, </a:t>
            </a:r>
            <a:r>
              <a:rPr lang="pt-BR" sz="4800" dirty="0" err="1">
                <a:solidFill>
                  <a:schemeClr val="dk1"/>
                </a:solidFill>
              </a:rPr>
              <a:t>consectetuer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err="1">
                <a:solidFill>
                  <a:schemeClr val="dk1"/>
                </a:solidFill>
              </a:rPr>
              <a:t>adipis</a:t>
            </a:r>
            <a:r>
              <a:rPr lang="pt-BR" sz="4800" dirty="0">
                <a:solidFill>
                  <a:schemeClr val="dk1"/>
                </a:solidFill>
              </a:rPr>
              <a:t>.</a:t>
            </a:r>
            <a:endParaRPr sz="4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456</Words>
  <Application>Microsoft Macintosh PowerPoint</Application>
  <PresentationFormat>Personalizar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 Melo</dc:creator>
  <cp:lastModifiedBy>Alex Otani</cp:lastModifiedBy>
  <cp:revision>3</cp:revision>
  <dcterms:modified xsi:type="dcterms:W3CDTF">2026-01-12T20:57:23Z</dcterms:modified>
</cp:coreProperties>
</file>