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0625" cx="288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747775"/>
          </p15:clr>
        </p15:guide>
        <p15:guide id="2" pos="9071">
          <p15:clr>
            <a:srgbClr val="747775"/>
          </p15:clr>
        </p15:guide>
      </p15:sldGuideLst>
    </p:ext>
    <p:ext uri="GoogleSlidesCustomDataVersion2">
      <go:slidesCustomData xmlns:go="http://customooxmlschemas.google.com/" r:id="rId7" roundtripDataSignature="AMtx7mg2e+1zsZmY0/RSvoBozOSshvF1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907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86341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:notes"/>
          <p:cNvSpPr/>
          <p:nvPr>
            <p:ph idx="2" type="sldImg"/>
          </p:nvPr>
        </p:nvSpPr>
        <p:spPr>
          <a:xfrm>
            <a:off x="2286011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" name="Google Shape;1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 txBox="1"/>
          <p:nvPr>
            <p:ph idx="12" type="sldNum"/>
          </p:nvPr>
        </p:nvSpPr>
        <p:spPr>
          <a:xfrm>
            <a:off x="26684512" y="39166125"/>
            <a:ext cx="1728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idx="12" type="sldNum"/>
          </p:nvPr>
        </p:nvSpPr>
        <p:spPr>
          <a:xfrm>
            <a:off x="26684512" y="39166125"/>
            <a:ext cx="1728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7" name="Google Shape;7;p2"/>
          <p:cNvPicPr preferRelativeResize="0"/>
          <p:nvPr/>
        </p:nvPicPr>
        <p:blipFill rotWithShape="1">
          <a:blip r:embed="rId1">
            <a:alphaModFix/>
          </a:blip>
          <a:srcRect b="9" l="0" r="0" t="9"/>
          <a:stretch/>
        </p:blipFill>
        <p:spPr>
          <a:xfrm>
            <a:off x="0" y="313"/>
            <a:ext cx="28799999" cy="43200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"/>
          <p:cNvSpPr txBox="1"/>
          <p:nvPr/>
        </p:nvSpPr>
        <p:spPr>
          <a:xfrm>
            <a:off x="1478425" y="6204200"/>
            <a:ext cx="25617000" cy="39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7200" u="none" cap="none" strike="noStrike">
                <a:solidFill>
                  <a:srgbClr val="6C3F91"/>
                </a:solidFill>
                <a:latin typeface="Arial"/>
                <a:ea typeface="Arial"/>
                <a:cs typeface="Arial"/>
                <a:sym typeface="Arial"/>
              </a:rPr>
              <a:t>TÍTULO DO TRABALHO ARIAL, NEGRITO, CORPO 72PT, PODENDO SER REDUZIDO PARA ATÉ CORPO 60, CASO A QUANTIDADE DE TEXTO ULTRAPASSE O ESPAÇO DELIMITADO</a:t>
            </a:r>
            <a:endParaRPr b="1" i="0" sz="7200" u="none" cap="none" strike="noStrike">
              <a:solidFill>
                <a:srgbClr val="6C3F9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"/>
          <p:cNvSpPr txBox="1"/>
          <p:nvPr/>
        </p:nvSpPr>
        <p:spPr>
          <a:xfrm>
            <a:off x="1628109" y="32141225"/>
            <a:ext cx="16843500" cy="81150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7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IMAGENS/TABELAS</a:t>
            </a:r>
            <a:endParaRPr b="1" i="0" sz="7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 figuras deverão estar em alta resolução. As legendas das figuras</a:t>
            </a:r>
            <a:endParaRPr b="0" i="0" sz="4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e/ou tabelas (exemplo: FIGURA 1), devem estar com fonte Arial, tamanho 24.</a:t>
            </a:r>
            <a:endParaRPr b="0" i="0" sz="4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 txBox="1"/>
          <p:nvPr/>
        </p:nvSpPr>
        <p:spPr>
          <a:xfrm>
            <a:off x="1478425" y="12440650"/>
            <a:ext cx="8100600" cy="181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7200" u="none" cap="none" strike="noStrike">
                <a:solidFill>
                  <a:srgbClr val="6C3F91"/>
                </a:solidFill>
                <a:latin typeface="Arial"/>
                <a:ea typeface="Arial"/>
                <a:cs typeface="Arial"/>
                <a:sym typeface="Arial"/>
              </a:rPr>
              <a:t>LOREM IPS</a:t>
            </a:r>
            <a:endParaRPr b="1" i="0" sz="7200" u="none" cap="none" strike="noStrike">
              <a:solidFill>
                <a:srgbClr val="6C3F9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60pt, podendo ser reduzido para até 48pt, caso a quantidade de texto ultrapasse o espaço delimitado.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Lorem ipsum dolor sit amet, Lorem ipsum dolor sit amet, consectetuer adipiscing elit, sed diam nonummy nibh euismod.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amet, consectetuer adipis.</a:t>
            </a:r>
            <a:endParaRPr sz="4800">
              <a:solidFill>
                <a:schemeClr val="dk1"/>
              </a:solidFill>
            </a:endParaRPr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amet, consectetuer adipiscing elit, sed diam nonummy nibh euismod.</a:t>
            </a:r>
            <a:endParaRPr sz="4800">
              <a:solidFill>
                <a:schemeClr val="dk1"/>
              </a:solidFill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amet, consectetuer adipis.</a:t>
            </a:r>
            <a:endParaRPr sz="4800">
              <a:solidFill>
                <a:schemeClr val="dk1"/>
              </a:solidFill>
            </a:endParaRPr>
          </a:p>
        </p:txBody>
      </p:sp>
      <p:sp>
        <p:nvSpPr>
          <p:cNvPr id="17" name="Google Shape;17;p1"/>
          <p:cNvSpPr txBox="1"/>
          <p:nvPr/>
        </p:nvSpPr>
        <p:spPr>
          <a:xfrm>
            <a:off x="1628222" y="40505425"/>
            <a:ext cx="8100600" cy="1095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pt-BR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Figura 1 -</a:t>
            </a:r>
            <a:r>
              <a:rPr b="0" i="0" lang="pt-BR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Título da tabela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Silva (2010).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"/>
          <p:cNvSpPr txBox="1"/>
          <p:nvPr/>
        </p:nvSpPr>
        <p:spPr>
          <a:xfrm>
            <a:off x="19263550" y="12624425"/>
            <a:ext cx="9536400" cy="76284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7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GRÁFICOS</a:t>
            </a:r>
            <a:endParaRPr b="1" i="0" sz="7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Deverão o mesmo padrão das legendas das figuras</a:t>
            </a:r>
            <a:endParaRPr b="0" i="0" sz="4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e/ou tabelas (exemplo: FIGURA 1), devem estar com fonte Arial, tamanho 24.</a:t>
            </a:r>
            <a:endParaRPr b="0" i="0" sz="4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19263549" y="20573975"/>
            <a:ext cx="7887600" cy="10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pt-BR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Figura 1 -</a:t>
            </a:r>
            <a:r>
              <a:rPr b="0" i="0" lang="pt-BR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Título da tabela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pt-BR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Silva (2010).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1478425" y="10934550"/>
            <a:ext cx="25970400" cy="7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5400">
                <a:solidFill>
                  <a:srgbClr val="6C3F91"/>
                </a:solidFill>
              </a:rPr>
              <a:t>Fulano da Silva | Beltrano de Oliveira | Cicrano Vasconcelos</a:t>
            </a:r>
            <a:endParaRPr b="1" i="0" sz="5400" u="none" cap="none" strike="noStrike">
              <a:solidFill>
                <a:srgbClr val="6C3F9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10370994" y="12440650"/>
            <a:ext cx="8100600" cy="181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7200" u="none" cap="none" strike="noStrike">
                <a:solidFill>
                  <a:srgbClr val="6C3F91"/>
                </a:solidFill>
                <a:latin typeface="Arial"/>
                <a:ea typeface="Arial"/>
                <a:cs typeface="Arial"/>
                <a:sym typeface="Arial"/>
              </a:rPr>
              <a:t>LOREM IPS</a:t>
            </a:r>
            <a:endParaRPr b="1" i="0" sz="7200" u="none" cap="none" strike="noStrike">
              <a:solidFill>
                <a:srgbClr val="6C3F9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60pt, podendo ser reduzido para até 48pt, caso a quantidade de texto ultrapasse o espaço delimitado.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Lorem ipsum dolor sit amet, Lorem ipsum dolor sit amet, consectetuer adipiscing elit, sed diam nonummy nibh euismod.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amet, consectetuer adipis.</a:t>
            </a:r>
            <a:endParaRPr sz="4800">
              <a:solidFill>
                <a:schemeClr val="dk1"/>
              </a:solidFill>
            </a:endParaRPr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amet, consectetuer adipiscing elit, sed diam nonummy nibh euismod.</a:t>
            </a:r>
            <a:endParaRPr sz="4800">
              <a:solidFill>
                <a:schemeClr val="dk1"/>
              </a:solidFill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amet, consectetuer adipis.</a:t>
            </a:r>
            <a:endParaRPr sz="4800">
              <a:solidFill>
                <a:schemeClr val="dk1"/>
              </a:solidFill>
            </a:endParaRPr>
          </a:p>
        </p:txBody>
      </p:sp>
      <p:sp>
        <p:nvSpPr>
          <p:cNvPr id="22" name="Google Shape;22;p1"/>
          <p:cNvSpPr txBox="1"/>
          <p:nvPr/>
        </p:nvSpPr>
        <p:spPr>
          <a:xfrm>
            <a:off x="19263550" y="22227625"/>
            <a:ext cx="8100600" cy="192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pt-BR" sz="7200" u="none" cap="none" strike="noStrike">
                <a:solidFill>
                  <a:srgbClr val="6C3F91"/>
                </a:solidFill>
                <a:latin typeface="Arial"/>
                <a:ea typeface="Arial"/>
                <a:cs typeface="Arial"/>
                <a:sym typeface="Arial"/>
              </a:rPr>
              <a:t>LOREM IPS</a:t>
            </a:r>
            <a:endParaRPr b="1" i="0" sz="7200" u="none" cap="none" strike="noStrike">
              <a:solidFill>
                <a:srgbClr val="6C3F9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60pt, podendo ser reduzido para até 48pt, caso a quantidade de texto ultrapasse o espaço delimitado.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pt-BR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Lorem ipsum dolor sit amet, Lorem ipsum dolor sit amet, consectetuer adipiscing elit, sed diam nonummy nibh euismod.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amet, consectetuer adipis.</a:t>
            </a:r>
            <a:endParaRPr sz="4800">
              <a:solidFill>
                <a:schemeClr val="dk1"/>
              </a:solidFill>
            </a:endParaRPr>
          </a:p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amet, consectetuer adipiscing elit, sed diam nonummy nibh euismod.</a:t>
            </a:r>
            <a:endParaRPr sz="4800">
              <a:solidFill>
                <a:schemeClr val="dk1"/>
              </a:solidFill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pt-BR" sz="4800">
                <a:solidFill>
                  <a:schemeClr val="dk1"/>
                </a:solidFill>
              </a:rPr>
              <a:t>Lorem ipsum dolor sit amet, Lorem ipsum dolor sit </a:t>
            </a:r>
            <a:r>
              <a:rPr lang="pt-BR" sz="4800">
                <a:solidFill>
                  <a:schemeClr val="dk1"/>
                </a:solidFill>
              </a:rPr>
              <a:t>amet, </a:t>
            </a:r>
            <a:r>
              <a:rPr lang="pt-BR" sz="4800">
                <a:solidFill>
                  <a:schemeClr val="dk1"/>
                </a:solidFill>
              </a:rPr>
              <a:t>consectetuer adipis.</a:t>
            </a:r>
            <a:endParaRPr sz="4800">
              <a:solidFill>
                <a:schemeClr val="dk1"/>
              </a:solidFill>
            </a:endParaRPr>
          </a:p>
        </p:txBody>
      </p:sp>
      <p:sp>
        <p:nvSpPr>
          <p:cNvPr id="23" name="Google Shape;23;p1"/>
          <p:cNvSpPr/>
          <p:nvPr/>
        </p:nvSpPr>
        <p:spPr>
          <a:xfrm>
            <a:off x="-10275" y="42098325"/>
            <a:ext cx="28800000" cy="1095000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 Melo</dc:creator>
</cp:coreProperties>
</file>