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6858000" cx="12192000"/>
  <p:notesSz cx="6858000" cy="9144000"/>
  <p:embeddedFontLst>
    <p:embeddedFont>
      <p:font typeface="Corbel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1" roundtripDataSignature="AMtx7mh61uTHChliwc5iKw0omTVGqh+k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font" Target="fonts/Corbel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Corbel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font" Target="fonts/Corbel-regular.fntdata"/><Relationship Id="rId8" Type="http://schemas.openxmlformats.org/officeDocument/2006/relationships/font" Target="fonts/Corbel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showMasterSp="0" type="blank">
  <p:cSld name="BLANK">
    <p:bg>
      <p:bgPr>
        <a:solidFill>
          <a:schemeClr val="lt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4966548" y="-233172"/>
            <a:ext cx="5120640" cy="73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exto e Título Vertical" type="vertTitleAndTx">
  <p:cSld name="VERTICAL_TITLE_AND_VERTICAL_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4"/>
          <p:cNvSpPr txBox="1"/>
          <p:nvPr>
            <p:ph type="title"/>
          </p:nvPr>
        </p:nvSpPr>
        <p:spPr>
          <a:xfrm rot="5400000">
            <a:off x="-685800" y="2057400"/>
            <a:ext cx="49530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4"/>
          <p:cNvSpPr txBox="1"/>
          <p:nvPr>
            <p:ph idx="1" type="body"/>
          </p:nvPr>
        </p:nvSpPr>
        <p:spPr>
          <a:xfrm rot="5400000">
            <a:off x="4965192" y="-228600"/>
            <a:ext cx="5120640" cy="731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bg>
      <p:bgPr>
        <a:solidFill>
          <a:srgbClr val="FFFFFF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2pPr>
            <a:lvl3pPr indent="-3429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3pPr>
            <a:lvl4pPr indent="-3429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5pPr>
            <a:lvl6pPr indent="-3429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6pPr>
            <a:lvl7pPr indent="-3429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/>
            </a:lvl8pPr>
            <a:lvl9pPr indent="-3429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800"/>
              <a:buChar char="●"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showMasterSp="0" type="title">
  <p:cSld name="TITLE">
    <p:bg>
      <p:bgPr>
        <a:solidFill>
          <a:schemeClr val="lt1"/>
        </a:solidFill>
      </p:bgPr>
    </p:bg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rgbClr val="F392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6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6"/>
          <p:cNvSpPr txBox="1"/>
          <p:nvPr>
            <p:ph type="ctrTitle"/>
          </p:nvPr>
        </p:nvSpPr>
        <p:spPr>
          <a:xfrm>
            <a:off x="1069848" y="1298448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900"/>
              <a:buFont typeface="Corbel"/>
              <a:buNone/>
              <a:defRPr sz="59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" type="subTitle"/>
          </p:nvPr>
        </p:nvSpPr>
        <p:spPr>
          <a:xfrm>
            <a:off x="1100015" y="4670246"/>
            <a:ext cx="7315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200"/>
              <a:buNone/>
              <a:defRPr sz="2200" cap="none">
                <a:solidFill>
                  <a:srgbClr val="D7F0F6"/>
                </a:solidFill>
              </a:defRPr>
            </a:lvl1pPr>
            <a:lvl2pPr lvl="1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34" name="Google Shape;34;p6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/>
          <p:nvPr>
            <p:ph type="title"/>
          </p:nvPr>
        </p:nvSpPr>
        <p:spPr>
          <a:xfrm>
            <a:off x="3867912" y="1298448"/>
            <a:ext cx="7315200" cy="325526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5900"/>
              <a:buFont typeface="Corbel"/>
              <a:buNone/>
              <a:defRPr b="0" sz="5900">
                <a:solidFill>
                  <a:srgbClr val="59595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886200" y="4672584"/>
            <a:ext cx="73152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200"/>
              <a:buNone/>
              <a:defRPr sz="2200" cap="none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8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8"/>
          <p:cNvSpPr txBox="1"/>
          <p:nvPr>
            <p:ph idx="1" type="body"/>
          </p:nvPr>
        </p:nvSpPr>
        <p:spPr>
          <a:xfrm>
            <a:off x="3867912" y="868680"/>
            <a:ext cx="347472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46" name="Google Shape;46;p8"/>
          <p:cNvSpPr txBox="1"/>
          <p:nvPr>
            <p:ph idx="2" type="body"/>
          </p:nvPr>
        </p:nvSpPr>
        <p:spPr>
          <a:xfrm>
            <a:off x="7818120" y="868680"/>
            <a:ext cx="347472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" type="body"/>
          </p:nvPr>
        </p:nvSpPr>
        <p:spPr>
          <a:xfrm>
            <a:off x="3867912" y="1023586"/>
            <a:ext cx="3474720" cy="8077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3867912" y="1930936"/>
            <a:ext cx="347472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54" name="Google Shape;54;p9"/>
          <p:cNvSpPr txBox="1"/>
          <p:nvPr>
            <p:ph idx="3" type="body"/>
          </p:nvPr>
        </p:nvSpPr>
        <p:spPr>
          <a:xfrm>
            <a:off x="7818463" y="1023586"/>
            <a:ext cx="3474720" cy="8131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b="1" sz="20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55" name="Google Shape;55;p9"/>
          <p:cNvSpPr txBox="1"/>
          <p:nvPr>
            <p:ph idx="4" type="body"/>
          </p:nvPr>
        </p:nvSpPr>
        <p:spPr>
          <a:xfrm>
            <a:off x="7818463" y="1930936"/>
            <a:ext cx="347472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56" name="Google Shape;56;p9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/>
          <p:nvPr>
            <p:ph type="title"/>
          </p:nvPr>
        </p:nvSpPr>
        <p:spPr>
          <a:xfrm>
            <a:off x="256032" y="1143000"/>
            <a:ext cx="283464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rbel"/>
              <a:buNone/>
              <a:defRPr b="0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" type="body"/>
          </p:nvPr>
        </p:nvSpPr>
        <p:spPr>
          <a:xfrm>
            <a:off x="3867912" y="868680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429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800"/>
              <a:buChar char="●"/>
              <a:defRPr sz="1800"/>
            </a:lvl2pPr>
            <a:lvl3pPr indent="-3302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600"/>
              <a:buChar char="●"/>
              <a:defRPr sz="1600"/>
            </a:lvl3pPr>
            <a:lvl4pPr indent="-3175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5pPr>
            <a:lvl6pPr indent="-3175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6pPr>
            <a:lvl7pPr indent="-3175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400"/>
              <a:buChar char="●"/>
              <a:defRPr sz="1400"/>
            </a:lvl8pPr>
            <a:lvl9pPr indent="-3175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1400"/>
              <a:buChar char="●"/>
              <a:defRPr sz="1400"/>
            </a:lvl9pPr>
          </a:lstStyle>
          <a:p/>
        </p:txBody>
      </p:sp>
      <p:sp>
        <p:nvSpPr>
          <p:cNvPr id="67" name="Google Shape;67;p11"/>
          <p:cNvSpPr txBox="1"/>
          <p:nvPr>
            <p:ph idx="2" type="body"/>
          </p:nvPr>
        </p:nvSpPr>
        <p:spPr>
          <a:xfrm>
            <a:off x="256032" y="3494176"/>
            <a:ext cx="2834640" cy="23219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68" name="Google Shape;68;p11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/>
          <p:nvPr>
            <p:ph type="title"/>
          </p:nvPr>
        </p:nvSpPr>
        <p:spPr>
          <a:xfrm>
            <a:off x="256032" y="1143000"/>
            <a:ext cx="2834640" cy="23774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Corbel"/>
              <a:buNone/>
              <a:defRPr b="0"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/>
          <p:nvPr>
            <p:ph idx="2" type="pic"/>
          </p:nvPr>
        </p:nvSpPr>
        <p:spPr>
          <a:xfrm>
            <a:off x="3570644" y="767419"/>
            <a:ext cx="8115230" cy="5330952"/>
          </a:xfrm>
          <a:prstGeom prst="rect">
            <a:avLst/>
          </a:prstGeom>
          <a:solidFill>
            <a:srgbClr val="BFBFBF"/>
          </a:solidFill>
          <a:ln>
            <a:noFill/>
          </a:ln>
        </p:spPr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256032" y="3493008"/>
            <a:ext cx="2834640" cy="2322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FFFFFF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3499101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 rot="5400000">
            <a:off x="-945550" y="1697975"/>
            <a:ext cx="5294100" cy="3449100"/>
          </a:xfrm>
          <a:prstGeom prst="round2SameRect">
            <a:avLst>
              <a:gd fmla="val 8393" name="adj1"/>
              <a:gd fmla="val 0" name="adj2"/>
            </a:avLst>
          </a:prstGeom>
          <a:solidFill>
            <a:srgbClr val="F392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1" name="Google Shape;11;p3"/>
          <p:cNvSpPr txBox="1"/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  <a:defRPr b="0" i="0" sz="3600" u="none" cap="none" strike="noStrike">
                <a:solidFill>
                  <a:srgbClr val="FFFFF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3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3"/>
          <p:cNvSpPr txBox="1"/>
          <p:nvPr>
            <p:ph idx="1" type="body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556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Noto Sans Symbols"/>
              <a:buChar char="●"/>
              <a:defRPr b="0" i="0" sz="20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●"/>
              <a:defRPr b="0" i="0" sz="18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●"/>
              <a:defRPr b="0" i="0" sz="16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100" u="none" cap="none" strike="noStrike">
                <a:solidFill>
                  <a:srgbClr val="7F7F7F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1pPr>
            <a:lvl2pPr indent="0" lvl="1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2pPr>
            <a:lvl3pPr indent="0" lvl="2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3pPr>
            <a:lvl4pPr indent="0" lvl="3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4pPr>
            <a:lvl5pPr indent="0" lvl="4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5pPr>
            <a:lvl6pPr indent="0" lvl="5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6pPr>
            <a:lvl7pPr indent="0" lvl="6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7pPr>
            <a:lvl8pPr indent="0" lvl="7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8pPr>
            <a:lvl9pPr indent="0" lvl="8" marL="0" marR="0" rtl="0" algn="r">
              <a:spcBef>
                <a:spcPts val="0"/>
              </a:spcBef>
              <a:buNone/>
              <a:defRPr b="1" i="0" sz="1200" u="none" cap="none" strike="noStrike">
                <a:solidFill>
                  <a:schemeClr val="accent1"/>
                </a:solidFill>
                <a:latin typeface="Corbel"/>
                <a:ea typeface="Corbel"/>
                <a:cs typeface="Corbel"/>
                <a:sym typeface="Corbe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7" name="Google Shape;17;p3"/>
          <p:cNvPicPr preferRelativeResize="0"/>
          <p:nvPr/>
        </p:nvPicPr>
        <p:blipFill rotWithShape="1">
          <a:blip r:embed="rId1">
            <a:alphaModFix/>
          </a:blip>
          <a:srcRect b="59" l="0" r="0" t="59"/>
          <a:stretch/>
        </p:blipFill>
        <p:spPr>
          <a:xfrm>
            <a:off x="711040" y="93469"/>
            <a:ext cx="1846050" cy="89714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Uma imagem contendo Texto&#10;&#10;Descrição gerada automaticamente" id="18" name="Google Shape;1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9688048" y="93485"/>
            <a:ext cx="2127821" cy="551904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0EA"/>
        </a:solidFill>
      </p:bgPr>
    </p:bg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p1"/>
          <p:cNvPicPr preferRelativeResize="0"/>
          <p:nvPr/>
        </p:nvPicPr>
        <p:blipFill rotWithShape="1">
          <a:blip r:embed="rId3">
            <a:alphaModFix/>
          </a:blip>
          <a:srcRect b="79" l="0" r="0" t="89"/>
          <a:stretch/>
        </p:blipFill>
        <p:spPr>
          <a:xfrm>
            <a:off x="883920" y="842831"/>
            <a:ext cx="10664612" cy="5172336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/>
          <p:cNvPicPr preferRelativeResize="0"/>
          <p:nvPr/>
        </p:nvPicPr>
        <p:blipFill rotWithShape="1">
          <a:blip r:embed="rId4">
            <a:alphaModFix/>
          </a:blip>
          <a:srcRect b="0" l="-2196" r="-1430" t="0"/>
          <a:stretch/>
        </p:blipFill>
        <p:spPr>
          <a:xfrm>
            <a:off x="5868025" y="1127700"/>
            <a:ext cx="4852523" cy="104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"/>
          <p:cNvSpPr txBox="1"/>
          <p:nvPr>
            <p:ph type="title"/>
          </p:nvPr>
        </p:nvSpPr>
        <p:spPr>
          <a:xfrm>
            <a:off x="252919" y="1252255"/>
            <a:ext cx="2947482" cy="44727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orbel"/>
              <a:buNone/>
            </a:pPr>
            <a:r>
              <a:t/>
            </a:r>
            <a:endParaRPr/>
          </a:p>
        </p:txBody>
      </p:sp>
      <p:sp>
        <p:nvSpPr>
          <p:cNvPr id="102" name="Google Shape;102;p2"/>
          <p:cNvSpPr txBox="1"/>
          <p:nvPr>
            <p:ph idx="1" type="body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55879" lvl="0" marL="18288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Quadro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F39200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2023-03-21T14:38:03Z</dcterms:created>
  <dc:creator>Alex Otani</dc:creator>
</cp:coreProperties>
</file>