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Arial Black" panose="020B0A04020102020204" pitchFamily="3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" name="Google Shape;2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altLang="zh-CN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" name="Google Shape;2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altLang="zh-CN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" name="Google Shape;3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altLang="zh-CN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altLang="zh-CN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altLang="zh-CN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">
  <p:cSld name="CUSTOM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 l="556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7425" y="-21325"/>
            <a:ext cx="12295624" cy="695552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/>
          <p:nvPr/>
        </p:nvSpPr>
        <p:spPr>
          <a:xfrm>
            <a:off x="80886" y="104105"/>
            <a:ext cx="466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3"/>
          <p:cNvSpPr txBox="1"/>
          <p:nvPr/>
        </p:nvSpPr>
        <p:spPr>
          <a:xfrm>
            <a:off x="903730" y="116625"/>
            <a:ext cx="6147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400">
                <a:solidFill>
                  <a:srgbClr val="3F3F3F"/>
                </a:solidFill>
              </a:rPr>
              <a:t>II MOSTRA MANAUS, AQUI TEM SUS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">
  <p:cSld name="标题和内容"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 t="84356"/>
          <a:stretch/>
        </p:blipFill>
        <p:spPr>
          <a:xfrm>
            <a:off x="-27425" y="5846125"/>
            <a:ext cx="12295624" cy="1088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2650"/>
            <a:ext cx="1219196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/>
          <p:nvPr/>
        </p:nvSpPr>
        <p:spPr>
          <a:xfrm>
            <a:off x="7530975" y="1697550"/>
            <a:ext cx="4149000" cy="26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800" b="1">
                <a:solidFill>
                  <a:srgbClr val="E86B17"/>
                </a:solidFill>
              </a:rPr>
              <a:t>TÍTULO DO PROJETO SIT AMET, CONSECTE ADIPISCING ELIT, SED DIAM NONUMMY NIBH EUISMOD TINCIDUNT UT LAOREE</a:t>
            </a:r>
            <a:endParaRPr sz="2800">
              <a:solidFill>
                <a:srgbClr val="3F3F3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/>
        </p:nvSpPr>
        <p:spPr>
          <a:xfrm>
            <a:off x="1048300" y="8656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3600" b="1">
                <a:solidFill>
                  <a:srgbClr val="595959"/>
                </a:solidFill>
              </a:rPr>
              <a:t>TÍTULOS</a:t>
            </a:r>
            <a:endParaRPr sz="3600" b="1">
              <a:solidFill>
                <a:srgbClr val="595959"/>
              </a:solidFill>
            </a:endParaRPr>
          </a:p>
        </p:txBody>
      </p:sp>
      <p:sp>
        <p:nvSpPr>
          <p:cNvPr id="36" name="Google Shape;36;p7"/>
          <p:cNvSpPr txBox="1"/>
          <p:nvPr/>
        </p:nvSpPr>
        <p:spPr>
          <a:xfrm>
            <a:off x="1200700" y="1830825"/>
            <a:ext cx="8520600" cy="29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800">
                <a:solidFill>
                  <a:srgbClr val="595959"/>
                </a:solidFill>
              </a:rPr>
              <a:t>Textos corridos</a:t>
            </a:r>
            <a:endParaRPr sz="28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800">
                <a:solidFill>
                  <a:srgbClr val="595959"/>
                </a:solidFill>
              </a:rPr>
              <a:t>Lorem ipsum dolor sit amet, consectetuer adipiscing elit, sed diam nonummy nibh euismod </a:t>
            </a:r>
            <a:endParaRPr sz="28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Google Shape;42;p8"/>
          <p:cNvCxnSpPr/>
          <p:nvPr/>
        </p:nvCxnSpPr>
        <p:spPr>
          <a:xfrm rot="5400000">
            <a:off x="2735913" y="3167694"/>
            <a:ext cx="357000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3" name="Google Shape;43;p8"/>
          <p:cNvCxnSpPr/>
          <p:nvPr/>
        </p:nvCxnSpPr>
        <p:spPr>
          <a:xfrm rot="5400000">
            <a:off x="6075143" y="3167694"/>
            <a:ext cx="357000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4" name="Google Shape;44;p8"/>
          <p:cNvSpPr/>
          <p:nvPr/>
        </p:nvSpPr>
        <p:spPr>
          <a:xfrm>
            <a:off x="1484287" y="1382694"/>
            <a:ext cx="2634600" cy="1049700"/>
          </a:xfrm>
          <a:prstGeom prst="rect">
            <a:avLst/>
          </a:prstGeom>
          <a:solidFill>
            <a:srgbClr val="E76813"/>
          </a:solidFill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800" b="1">
                <a:solidFill>
                  <a:schemeClr val="lt1"/>
                </a:solidFill>
              </a:rPr>
              <a:t>TEXTO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5" name="Google Shape;45;p8"/>
          <p:cNvGrpSpPr/>
          <p:nvPr/>
        </p:nvGrpSpPr>
        <p:grpSpPr>
          <a:xfrm>
            <a:off x="1621775" y="2927125"/>
            <a:ext cx="2219118" cy="1823725"/>
            <a:chOff x="503233" y="2548490"/>
            <a:chExt cx="2191505" cy="1367828"/>
          </a:xfrm>
        </p:grpSpPr>
        <p:sp>
          <p:nvSpPr>
            <p:cNvPr id="46" name="Google Shape;46;p8"/>
            <p:cNvSpPr/>
            <p:nvPr/>
          </p:nvSpPr>
          <p:spPr>
            <a:xfrm>
              <a:off x="503233" y="2548490"/>
              <a:ext cx="21915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sz="2400" b="1">
                  <a:solidFill>
                    <a:srgbClr val="3F3F3F"/>
                  </a:solidFill>
                </a:rPr>
                <a:t>TEXTO</a:t>
              </a:r>
              <a:endParaRPr sz="2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8"/>
            <p:cNvSpPr/>
            <p:nvPr/>
          </p:nvSpPr>
          <p:spPr>
            <a:xfrm>
              <a:off x="503238" y="2905918"/>
              <a:ext cx="2191500" cy="10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>
                  <a:solidFill>
                    <a:srgbClr val="3F3F3F"/>
                  </a:solidFill>
                </a:rPr>
                <a:t>Lorem ipsum dolor sit amet, consectetuer adipiscing elit, sed diam nonummy nibh euismod </a:t>
              </a:r>
              <a:endParaRPr sz="14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" name="Google Shape;48;p8"/>
          <p:cNvSpPr/>
          <p:nvPr/>
        </p:nvSpPr>
        <p:spPr>
          <a:xfrm>
            <a:off x="4848912" y="1382694"/>
            <a:ext cx="2634600" cy="1049700"/>
          </a:xfrm>
          <a:prstGeom prst="rect">
            <a:avLst/>
          </a:prstGeom>
          <a:solidFill>
            <a:srgbClr val="E76813"/>
          </a:solidFill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zh-CN" sz="2800" b="1">
                <a:solidFill>
                  <a:schemeClr val="lt1"/>
                </a:solidFill>
              </a:rPr>
              <a:t>TEXTO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" name="Google Shape;49;p8"/>
          <p:cNvGrpSpPr/>
          <p:nvPr/>
        </p:nvGrpSpPr>
        <p:grpSpPr>
          <a:xfrm>
            <a:off x="4986397" y="2927125"/>
            <a:ext cx="2219120" cy="1823733"/>
            <a:chOff x="471211" y="2548485"/>
            <a:chExt cx="2191507" cy="1367834"/>
          </a:xfrm>
        </p:grpSpPr>
        <p:sp>
          <p:nvSpPr>
            <p:cNvPr id="50" name="Google Shape;50;p8"/>
            <p:cNvSpPr/>
            <p:nvPr/>
          </p:nvSpPr>
          <p:spPr>
            <a:xfrm>
              <a:off x="471211" y="2548485"/>
              <a:ext cx="21915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sz="2400" b="1">
                  <a:solidFill>
                    <a:srgbClr val="3F3F3F"/>
                  </a:solidFill>
                </a:rPr>
                <a:t>TEXTO</a:t>
              </a:r>
              <a:endParaRPr sz="2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8"/>
            <p:cNvSpPr/>
            <p:nvPr/>
          </p:nvSpPr>
          <p:spPr>
            <a:xfrm>
              <a:off x="471218" y="2905919"/>
              <a:ext cx="2191500" cy="10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>
                  <a:solidFill>
                    <a:srgbClr val="3F3F3F"/>
                  </a:solidFill>
                </a:rPr>
                <a:t>Lorem ipsum dolor sit amet, consectetuer adipiscing elit, sed diam nonummy nibh euismod </a:t>
              </a:r>
              <a:endParaRPr sz="14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Google Shape;52;p8"/>
          <p:cNvSpPr/>
          <p:nvPr/>
        </p:nvSpPr>
        <p:spPr>
          <a:xfrm>
            <a:off x="8200839" y="1382694"/>
            <a:ext cx="2636700" cy="1049700"/>
          </a:xfrm>
          <a:prstGeom prst="rect">
            <a:avLst/>
          </a:prstGeom>
          <a:solidFill>
            <a:srgbClr val="E76813"/>
          </a:solidFill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zh-CN" sz="2800" b="1">
                <a:solidFill>
                  <a:schemeClr val="lt1"/>
                </a:solidFill>
              </a:rPr>
              <a:t>TEXTO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" name="Google Shape;53;p8"/>
          <p:cNvGrpSpPr/>
          <p:nvPr/>
        </p:nvGrpSpPr>
        <p:grpSpPr>
          <a:xfrm>
            <a:off x="8338325" y="2927125"/>
            <a:ext cx="2219119" cy="1823733"/>
            <a:chOff x="467740" y="2548485"/>
            <a:chExt cx="2191506" cy="1367834"/>
          </a:xfrm>
        </p:grpSpPr>
        <p:sp>
          <p:nvSpPr>
            <p:cNvPr id="54" name="Google Shape;54;p8"/>
            <p:cNvSpPr/>
            <p:nvPr/>
          </p:nvSpPr>
          <p:spPr>
            <a:xfrm>
              <a:off x="467740" y="2548485"/>
              <a:ext cx="21915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sz="2400" b="1">
                  <a:solidFill>
                    <a:srgbClr val="3F3F3F"/>
                  </a:solidFill>
                </a:rPr>
                <a:t>TEXTO</a:t>
              </a:r>
              <a:endParaRPr sz="2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>
              <a:off x="467746" y="2905919"/>
              <a:ext cx="2191500" cy="10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>
                  <a:solidFill>
                    <a:srgbClr val="3F3F3F"/>
                  </a:solidFill>
                </a:rPr>
                <a:t>Lorem ipsum dolor sit amet, consectetuer adipiscing elit, sed diam nonummy nibh euismod </a:t>
              </a:r>
              <a:endParaRPr sz="14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/>
        </p:nvSpPr>
        <p:spPr>
          <a:xfrm>
            <a:off x="1810500" y="2307150"/>
            <a:ext cx="8571000" cy="16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0000" b="1">
                <a:solidFill>
                  <a:srgbClr val="E86B17"/>
                </a:solidFill>
              </a:rPr>
              <a:t>OBRIGADO!</a:t>
            </a:r>
            <a:endParaRPr sz="10000">
              <a:solidFill>
                <a:srgbClr val="3F3F3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Widescreen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 Black</vt:lpstr>
      <vt:lpstr>Arial</vt:lpstr>
      <vt:lpstr>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 Melo</dc:creator>
  <cp:lastModifiedBy>Luciane Melo</cp:lastModifiedBy>
  <cp:revision>1</cp:revision>
  <dcterms:modified xsi:type="dcterms:W3CDTF">2024-03-26T11:50:09Z</dcterms:modified>
</cp:coreProperties>
</file>