
<file path=[Content_Types].xml><?xml version="1.0" encoding="utf-8"?>
<Types xmlns="http://schemas.openxmlformats.org/package/2006/content-types">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3"/>
  </p:notesMasterIdLst>
  <p:sldIdLst>
    <p:sldId id="256" r:id="rId2"/>
  </p:sldIdLst>
  <p:sldSz cx="28800425" cy="43200638"/>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3606">
          <p15:clr>
            <a:srgbClr val="747775"/>
          </p15:clr>
        </p15:guide>
        <p15:guide id="2" pos="9071">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11604" y="-19626"/>
      </p:cViewPr>
      <p:guideLst>
        <p:guide orient="horz" pos="13606"/>
        <p:guide pos="907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86330" y="685800"/>
            <a:ext cx="228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
        <p:cNvGrpSpPr/>
        <p:nvPr/>
      </p:nvGrpSpPr>
      <p:grpSpPr>
        <a:xfrm>
          <a:off x="0" y="0"/>
          <a:ext cx="0" cy="0"/>
          <a:chOff x="0" y="0"/>
          <a:chExt cx="0" cy="0"/>
        </a:xfrm>
      </p:grpSpPr>
      <p:sp>
        <p:nvSpPr>
          <p:cNvPr id="10" name="Google Shape;10;p:notes"/>
          <p:cNvSpPr>
            <a:spLocks noGrp="1" noRot="1" noChangeAspect="1"/>
          </p:cNvSpPr>
          <p:nvPr>
            <p:ph type="sldImg" idx="2"/>
          </p:nvPr>
        </p:nvSpPr>
        <p:spPr>
          <a:xfrm>
            <a:off x="2286000" y="685800"/>
            <a:ext cx="228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 name="Google Shape;1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
        <p:cNvGrpSpPr/>
        <p:nvPr/>
      </p:nvGrpSpPr>
      <p:grpSpPr>
        <a:xfrm>
          <a:off x="0" y="0"/>
          <a:ext cx="0" cy="0"/>
          <a:chOff x="0" y="0"/>
          <a:chExt cx="0" cy="0"/>
        </a:xfrm>
      </p:grpSpPr>
      <p:sp>
        <p:nvSpPr>
          <p:cNvPr id="8" name="Google Shape;8;p2"/>
          <p:cNvSpPr txBox="1">
            <a:spLocks noGrp="1"/>
          </p:cNvSpPr>
          <p:nvPr>
            <p:ph type="sldNum" idx="12"/>
          </p:nvPr>
        </p:nvSpPr>
        <p:spPr>
          <a:xfrm>
            <a:off x="26684906" y="39166125"/>
            <a:ext cx="1728300" cy="3305700"/>
          </a:xfrm>
          <a:prstGeom prst="rect">
            <a:avLst/>
          </a:prstGeom>
        </p:spPr>
        <p:txBody>
          <a:bodyPr spcFirstLastPara="1" wrap="square" lIns="471925" tIns="471925" rIns="471925" bIns="4719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dpi="0" rotWithShape="1">
          <a:blip r:embed="rId3">
            <a:lum/>
          </a:blip>
          <a:srcRect/>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sldNum" idx="12"/>
          </p:nvPr>
        </p:nvSpPr>
        <p:spPr>
          <a:xfrm>
            <a:off x="26684906" y="39166125"/>
            <a:ext cx="1728300" cy="3305700"/>
          </a:xfrm>
          <a:prstGeom prst="rect">
            <a:avLst/>
          </a:prstGeom>
          <a:noFill/>
          <a:ln>
            <a:noFill/>
          </a:ln>
        </p:spPr>
        <p:txBody>
          <a:bodyPr spcFirstLastPara="1" wrap="square" lIns="471925" tIns="471925" rIns="471925" bIns="471925" anchor="ctr" anchorCtr="0">
            <a:normAutofit/>
          </a:bodyPr>
          <a:lstStyle>
            <a:lvl1pPr lvl="0" algn="r">
              <a:buNone/>
              <a:defRPr sz="5200">
                <a:solidFill>
                  <a:schemeClr val="dk2"/>
                </a:solidFill>
              </a:defRPr>
            </a:lvl1pPr>
            <a:lvl2pPr lvl="1" algn="r">
              <a:buNone/>
              <a:defRPr sz="5200">
                <a:solidFill>
                  <a:schemeClr val="dk2"/>
                </a:solidFill>
              </a:defRPr>
            </a:lvl2pPr>
            <a:lvl3pPr lvl="2" algn="r">
              <a:buNone/>
              <a:defRPr sz="5200">
                <a:solidFill>
                  <a:schemeClr val="dk2"/>
                </a:solidFill>
              </a:defRPr>
            </a:lvl3pPr>
            <a:lvl4pPr lvl="3" algn="r">
              <a:buNone/>
              <a:defRPr sz="5200">
                <a:solidFill>
                  <a:schemeClr val="dk2"/>
                </a:solidFill>
              </a:defRPr>
            </a:lvl4pPr>
            <a:lvl5pPr lvl="4" algn="r">
              <a:buNone/>
              <a:defRPr sz="5200">
                <a:solidFill>
                  <a:schemeClr val="dk2"/>
                </a:solidFill>
              </a:defRPr>
            </a:lvl5pPr>
            <a:lvl6pPr lvl="5" algn="r">
              <a:buNone/>
              <a:defRPr sz="5200">
                <a:solidFill>
                  <a:schemeClr val="dk2"/>
                </a:solidFill>
              </a:defRPr>
            </a:lvl6pPr>
            <a:lvl7pPr lvl="6" algn="r">
              <a:buNone/>
              <a:defRPr sz="5200">
                <a:solidFill>
                  <a:schemeClr val="dk2"/>
                </a:solidFill>
              </a:defRPr>
            </a:lvl7pPr>
            <a:lvl8pPr lvl="7" algn="r">
              <a:buNone/>
              <a:defRPr sz="5200">
                <a:solidFill>
                  <a:schemeClr val="dk2"/>
                </a:solidFill>
              </a:defRPr>
            </a:lvl8pPr>
            <a:lvl9pPr lvl="8" algn="r">
              <a:buNone/>
              <a:defRPr sz="5200">
                <a:solidFill>
                  <a:schemeClr val="dk2"/>
                </a:solidFill>
              </a:defRPr>
            </a:lvl9pPr>
          </a:lstStyle>
          <a:p>
            <a:pPr marL="0" lvl="0" indent="0" algn="r" rtl="0">
              <a:spcBef>
                <a:spcPts val="0"/>
              </a:spcBef>
              <a:spcAft>
                <a:spcPts val="0"/>
              </a:spcAft>
              <a:buNone/>
            </a:pPr>
            <a:fld id="{00000000-1234-1234-1234-123412341234}" type="slidenum">
              <a:rPr lang="pt-BR"/>
              <a:t>‹#›</a:t>
            </a:fld>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
        <p:cNvGrpSpPr/>
        <p:nvPr/>
      </p:nvGrpSpPr>
      <p:grpSpPr>
        <a:xfrm>
          <a:off x="0" y="0"/>
          <a:ext cx="0" cy="0"/>
          <a:chOff x="0" y="0"/>
          <a:chExt cx="0" cy="0"/>
        </a:xfrm>
      </p:grpSpPr>
      <p:sp>
        <p:nvSpPr>
          <p:cNvPr id="13" name="Google Shape;13;p3"/>
          <p:cNvSpPr/>
          <p:nvPr/>
        </p:nvSpPr>
        <p:spPr>
          <a:xfrm>
            <a:off x="0" y="23104300"/>
            <a:ext cx="28800000" cy="9412500"/>
          </a:xfrm>
          <a:prstGeom prst="rect">
            <a:avLst/>
          </a:prstGeom>
          <a:solidFill>
            <a:srgbClr val="E86B17"/>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dirty="0"/>
          </a:p>
        </p:txBody>
      </p:sp>
      <p:sp>
        <p:nvSpPr>
          <p:cNvPr id="14" name="Google Shape;14;p3"/>
          <p:cNvSpPr txBox="1"/>
          <p:nvPr/>
        </p:nvSpPr>
        <p:spPr>
          <a:xfrm>
            <a:off x="1478444" y="9061700"/>
            <a:ext cx="25543500" cy="39519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pt-BR" sz="7200" b="1">
                <a:solidFill>
                  <a:srgbClr val="E86B17"/>
                </a:solidFill>
              </a:rPr>
              <a:t>TÍTULO DO TRABALHO ARIAL, NEGRITO, CORPO 72PT, PODENDO SER REDUZIDO PARA ATÉ CORPO 60, CASO A QUANTIDADE DE TEXTO ULTRAPASSE O ESPAÇO DELIMITADO</a:t>
            </a:r>
            <a:endParaRPr sz="7200" b="1">
              <a:solidFill>
                <a:srgbClr val="E86B17"/>
              </a:solidFill>
            </a:endParaRPr>
          </a:p>
        </p:txBody>
      </p:sp>
      <p:sp>
        <p:nvSpPr>
          <p:cNvPr id="15" name="Google Shape;15;p3"/>
          <p:cNvSpPr txBox="1"/>
          <p:nvPr/>
        </p:nvSpPr>
        <p:spPr>
          <a:xfrm>
            <a:off x="15252156" y="33056150"/>
            <a:ext cx="12281700" cy="8011500"/>
          </a:xfrm>
          <a:prstGeom prst="rect">
            <a:avLst/>
          </a:prstGeom>
          <a:noFill/>
          <a:ln>
            <a:noFill/>
          </a:ln>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r>
              <a:rPr lang="pt-BR" sz="7200" b="1">
                <a:solidFill>
                  <a:srgbClr val="E86B17"/>
                </a:solidFill>
              </a:rPr>
              <a:t>LOREM IPSUM DOLOR SIT</a:t>
            </a:r>
            <a:endParaRPr sz="7200" b="1">
              <a:solidFill>
                <a:srgbClr val="E86B17"/>
              </a:solidFill>
            </a:endParaRPr>
          </a:p>
          <a:p>
            <a:pPr marL="0" lvl="0" indent="457200" algn="just" rtl="0">
              <a:spcBef>
                <a:spcPts val="0"/>
              </a:spcBef>
              <a:spcAft>
                <a:spcPts val="0"/>
              </a:spcAft>
              <a:buNone/>
            </a:pPr>
            <a:r>
              <a:rPr lang="pt-BR" sz="4800">
                <a:solidFill>
                  <a:schemeClr val="dk1"/>
                </a:solidFill>
              </a:rPr>
              <a:t>Corpo do texto Arial regular tamanho 60pt, podendo ser reduzido para até 48pt, caso a quantidade de texto ultrapasse o espaço delimitado.</a:t>
            </a:r>
            <a:endParaRPr sz="4800">
              <a:solidFill>
                <a:schemeClr val="dk1"/>
              </a:solidFill>
            </a:endParaRPr>
          </a:p>
          <a:p>
            <a:pPr marL="0" lvl="0" indent="457200" algn="just" rtl="0">
              <a:spcBef>
                <a:spcPts val="0"/>
              </a:spcBef>
              <a:spcAft>
                <a:spcPts val="0"/>
              </a:spcAft>
              <a:buClr>
                <a:schemeClr val="dk1"/>
              </a:buClr>
              <a:buSzPts val="1100"/>
              <a:buFont typeface="Arial"/>
              <a:buNone/>
            </a:pPr>
            <a:r>
              <a:rPr lang="pt-BR" sz="4800">
                <a:solidFill>
                  <a:schemeClr val="dk1"/>
                </a:solidFill>
              </a:rPr>
              <a:t>Lorem ipsum dolor sit amet, consectetuer adipiscing elit, sed nibh euismod Lorem ipsum dolor si nibh euismod Lorem ipsum dolor si nibh euismod Lorem ipsum dolor si nibh euismod Lorem ipsum dolor si.</a:t>
            </a:r>
            <a:endParaRPr sz="4800">
              <a:solidFill>
                <a:schemeClr val="dk1"/>
              </a:solidFill>
            </a:endParaRPr>
          </a:p>
        </p:txBody>
      </p:sp>
      <p:sp>
        <p:nvSpPr>
          <p:cNvPr id="16" name="Google Shape;16;p3"/>
          <p:cNvSpPr txBox="1"/>
          <p:nvPr/>
        </p:nvSpPr>
        <p:spPr>
          <a:xfrm>
            <a:off x="1478450" y="23759025"/>
            <a:ext cx="8100600" cy="8101800"/>
          </a:xfrm>
          <a:prstGeom prst="rect">
            <a:avLst/>
          </a:prstGeom>
          <a:noFill/>
          <a:ln>
            <a:noFill/>
          </a:ln>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r>
              <a:rPr lang="pt-BR" sz="7200" b="1">
                <a:solidFill>
                  <a:schemeClr val="lt1"/>
                </a:solidFill>
              </a:rPr>
              <a:t>LOREM IPS</a:t>
            </a:r>
            <a:endParaRPr sz="7200" b="1">
              <a:solidFill>
                <a:schemeClr val="lt1"/>
              </a:solidFill>
            </a:endParaRPr>
          </a:p>
          <a:p>
            <a:pPr marL="0" lvl="0" indent="457200" algn="just" rtl="0">
              <a:spcBef>
                <a:spcPts val="0"/>
              </a:spcBef>
              <a:spcAft>
                <a:spcPts val="0"/>
              </a:spcAft>
              <a:buClr>
                <a:schemeClr val="dk1"/>
              </a:buClr>
              <a:buSzPts val="1100"/>
              <a:buFont typeface="Arial"/>
              <a:buNone/>
            </a:pPr>
            <a:r>
              <a:rPr lang="pt-BR" sz="4800">
                <a:solidFill>
                  <a:schemeClr val="lt1"/>
                </a:solidFill>
              </a:rPr>
              <a:t>Corpo do texto Arial regular tamanho 60pt, podendo ser reduzido para até 48pt, caso a quantidade de texto ultrapasse o espaço delimitado.</a:t>
            </a:r>
            <a:endParaRPr sz="4800">
              <a:solidFill>
                <a:schemeClr val="lt1"/>
              </a:solidFill>
            </a:endParaRPr>
          </a:p>
          <a:p>
            <a:pPr marL="0" lvl="0" indent="457200" algn="just" rtl="0">
              <a:lnSpc>
                <a:spcPct val="115000"/>
              </a:lnSpc>
              <a:spcBef>
                <a:spcPts val="0"/>
              </a:spcBef>
              <a:spcAft>
                <a:spcPts val="0"/>
              </a:spcAft>
              <a:buNone/>
            </a:pPr>
            <a:r>
              <a:rPr lang="pt-BR" sz="4800">
                <a:solidFill>
                  <a:schemeClr val="lt1"/>
                </a:solidFill>
              </a:rPr>
              <a:t>Lorem ipsum dolor sit amet, Lorem ipsum dolor sit amet, consectetuer adipis.</a:t>
            </a:r>
            <a:endParaRPr sz="4800">
              <a:solidFill>
                <a:schemeClr val="lt1"/>
              </a:solidFill>
            </a:endParaRPr>
          </a:p>
        </p:txBody>
      </p:sp>
      <p:sp>
        <p:nvSpPr>
          <p:cNvPr id="17" name="Google Shape;17;p3"/>
          <p:cNvSpPr txBox="1"/>
          <p:nvPr/>
        </p:nvSpPr>
        <p:spPr>
          <a:xfrm>
            <a:off x="10584133" y="13157850"/>
            <a:ext cx="7887600" cy="9412500"/>
          </a:xfrm>
          <a:prstGeom prst="rect">
            <a:avLst/>
          </a:prstGeom>
          <a:noFill/>
          <a:ln>
            <a:noFill/>
          </a:ln>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r>
              <a:rPr lang="pt-BR" sz="7200" b="1">
                <a:solidFill>
                  <a:srgbClr val="E86B17"/>
                </a:solidFill>
              </a:rPr>
              <a:t>LOREM IPS</a:t>
            </a:r>
            <a:endParaRPr sz="7200" b="1">
              <a:solidFill>
                <a:srgbClr val="E86B17"/>
              </a:solidFill>
            </a:endParaRPr>
          </a:p>
          <a:p>
            <a:pPr marL="0" lvl="0" indent="457200" algn="just" rtl="0">
              <a:lnSpc>
                <a:spcPct val="100000"/>
              </a:lnSpc>
              <a:spcBef>
                <a:spcPts val="0"/>
              </a:spcBef>
              <a:spcAft>
                <a:spcPts val="0"/>
              </a:spcAft>
              <a:buNone/>
            </a:pPr>
            <a:r>
              <a:rPr lang="pt-BR" sz="4800">
                <a:solidFill>
                  <a:schemeClr val="dk1"/>
                </a:solidFill>
              </a:rPr>
              <a:t>Corpo do texto Arial regular tamanho 60pt, podendo ser reduzido para até 48pt, caso a quantidade de texto ultrapasse o espaço delimitado.</a:t>
            </a:r>
            <a:endParaRPr sz="4800">
              <a:solidFill>
                <a:schemeClr val="dk1"/>
              </a:solidFill>
            </a:endParaRPr>
          </a:p>
          <a:p>
            <a:pPr marL="0" lvl="0" indent="457200" algn="just" rtl="0">
              <a:lnSpc>
                <a:spcPct val="100000"/>
              </a:lnSpc>
              <a:spcBef>
                <a:spcPts val="0"/>
              </a:spcBef>
              <a:spcAft>
                <a:spcPts val="0"/>
              </a:spcAft>
              <a:buNone/>
            </a:pPr>
            <a:r>
              <a:rPr lang="pt-BR" sz="4800">
                <a:solidFill>
                  <a:schemeClr val="dk1"/>
                </a:solidFill>
              </a:rPr>
              <a:t>Lorem ipsum dolor sit amet, Lorem ipsum dolor sit amet, consectetuer adipiscing elit, sed diam nonummy nibh euismod. </a:t>
            </a:r>
            <a:endParaRPr sz="4800">
              <a:solidFill>
                <a:schemeClr val="dk1"/>
              </a:solidFill>
            </a:endParaRPr>
          </a:p>
        </p:txBody>
      </p:sp>
      <p:sp>
        <p:nvSpPr>
          <p:cNvPr id="18" name="Google Shape;18;p3"/>
          <p:cNvSpPr txBox="1"/>
          <p:nvPr/>
        </p:nvSpPr>
        <p:spPr>
          <a:xfrm>
            <a:off x="19263822" y="13103900"/>
            <a:ext cx="9536100" cy="8115000"/>
          </a:xfrm>
          <a:prstGeom prst="rect">
            <a:avLst/>
          </a:prstGeom>
          <a:solidFill>
            <a:srgbClr val="999999"/>
          </a:solidFill>
          <a:ln>
            <a:noFill/>
          </a:ln>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r>
              <a:rPr lang="pt-BR" sz="7200" b="1">
                <a:solidFill>
                  <a:schemeClr val="lt1"/>
                </a:solidFill>
              </a:rPr>
              <a:t>IMAGENS/TABELAS</a:t>
            </a:r>
            <a:endParaRPr sz="7200" b="1">
              <a:solidFill>
                <a:schemeClr val="lt1"/>
              </a:solidFill>
            </a:endParaRPr>
          </a:p>
          <a:p>
            <a:pPr marL="0" lvl="0" indent="0" algn="just" rtl="0">
              <a:lnSpc>
                <a:spcPct val="100000"/>
              </a:lnSpc>
              <a:spcBef>
                <a:spcPts val="0"/>
              </a:spcBef>
              <a:spcAft>
                <a:spcPts val="0"/>
              </a:spcAft>
              <a:buNone/>
            </a:pPr>
            <a:r>
              <a:rPr lang="pt-BR" sz="4800">
                <a:solidFill>
                  <a:schemeClr val="lt1"/>
                </a:solidFill>
              </a:rPr>
              <a:t>As figuras deverão estar em alta resolução. As legendas das figuras</a:t>
            </a:r>
            <a:endParaRPr sz="4800">
              <a:solidFill>
                <a:schemeClr val="lt1"/>
              </a:solidFill>
            </a:endParaRPr>
          </a:p>
          <a:p>
            <a:pPr marL="0" lvl="0" indent="0" algn="just" rtl="0">
              <a:lnSpc>
                <a:spcPct val="100000"/>
              </a:lnSpc>
              <a:spcBef>
                <a:spcPts val="0"/>
              </a:spcBef>
              <a:spcAft>
                <a:spcPts val="0"/>
              </a:spcAft>
              <a:buNone/>
            </a:pPr>
            <a:r>
              <a:rPr lang="pt-BR" sz="4800">
                <a:solidFill>
                  <a:schemeClr val="lt1"/>
                </a:solidFill>
              </a:rPr>
              <a:t>e/ou tabelas (exemplo: FIGURA 1), devem estar com fonte Arial, tamanho 24.</a:t>
            </a:r>
            <a:endParaRPr sz="4800">
              <a:solidFill>
                <a:schemeClr val="lt1"/>
              </a:solidFill>
            </a:endParaRPr>
          </a:p>
        </p:txBody>
      </p:sp>
      <p:sp>
        <p:nvSpPr>
          <p:cNvPr id="19" name="Google Shape;19;p3"/>
          <p:cNvSpPr txBox="1"/>
          <p:nvPr/>
        </p:nvSpPr>
        <p:spPr>
          <a:xfrm>
            <a:off x="1478444" y="13126450"/>
            <a:ext cx="8100600" cy="9412500"/>
          </a:xfrm>
          <a:prstGeom prst="rect">
            <a:avLst/>
          </a:prstGeom>
          <a:noFill/>
          <a:ln>
            <a:noFill/>
          </a:ln>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r>
              <a:rPr lang="pt-BR" sz="7200" b="1">
                <a:solidFill>
                  <a:srgbClr val="E86B17"/>
                </a:solidFill>
              </a:rPr>
              <a:t>LOREM IPS</a:t>
            </a:r>
            <a:endParaRPr sz="7200" b="1">
              <a:solidFill>
                <a:srgbClr val="E86B17"/>
              </a:solidFill>
            </a:endParaRPr>
          </a:p>
          <a:p>
            <a:pPr marL="0" lvl="0" indent="457200" algn="just" rtl="0">
              <a:lnSpc>
                <a:spcPct val="100000"/>
              </a:lnSpc>
              <a:spcBef>
                <a:spcPts val="0"/>
              </a:spcBef>
              <a:spcAft>
                <a:spcPts val="0"/>
              </a:spcAft>
              <a:buNone/>
            </a:pPr>
            <a:r>
              <a:rPr lang="pt-BR" sz="4800">
                <a:solidFill>
                  <a:schemeClr val="dk1"/>
                </a:solidFill>
              </a:rPr>
              <a:t>Corpo do texto Arial regular tamanho 60pt, podendo ser reduzido para até 48pt, caso a quantidade de texto ultrapasse o espaço delimitado.</a:t>
            </a:r>
            <a:endParaRPr sz="4800">
              <a:solidFill>
                <a:schemeClr val="dk1"/>
              </a:solidFill>
            </a:endParaRPr>
          </a:p>
          <a:p>
            <a:pPr marL="0" lvl="0" indent="457200" algn="just" rtl="0">
              <a:lnSpc>
                <a:spcPct val="100000"/>
              </a:lnSpc>
              <a:spcBef>
                <a:spcPts val="0"/>
              </a:spcBef>
              <a:spcAft>
                <a:spcPts val="0"/>
              </a:spcAft>
              <a:buNone/>
            </a:pPr>
            <a:r>
              <a:rPr lang="pt-BR" sz="4800">
                <a:solidFill>
                  <a:schemeClr val="dk1"/>
                </a:solidFill>
              </a:rPr>
              <a:t>Lorem ipsum dolor sit amet, Lorem ipsum dolor sit amet, consectetuer adipiscing elit, sed diam nonummy nibh euismod.</a:t>
            </a:r>
            <a:endParaRPr sz="4800">
              <a:solidFill>
                <a:schemeClr val="dk1"/>
              </a:solidFill>
            </a:endParaRPr>
          </a:p>
        </p:txBody>
      </p:sp>
      <p:sp>
        <p:nvSpPr>
          <p:cNvPr id="20" name="Google Shape;20;p3"/>
          <p:cNvSpPr txBox="1"/>
          <p:nvPr/>
        </p:nvSpPr>
        <p:spPr>
          <a:xfrm>
            <a:off x="19263956" y="21468100"/>
            <a:ext cx="8100600" cy="1095000"/>
          </a:xfrm>
          <a:prstGeom prst="rect">
            <a:avLst/>
          </a:prstGeom>
          <a:solidFill>
            <a:schemeClr val="lt1"/>
          </a:solid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2400"/>
              <a:buFont typeface="Arial"/>
              <a:buNone/>
            </a:pPr>
            <a:r>
              <a:rPr lang="pt-BR" sz="3200" b="1">
                <a:solidFill>
                  <a:schemeClr val="dk1"/>
                </a:solidFill>
              </a:rPr>
              <a:t>Figura 1 -</a:t>
            </a:r>
            <a:r>
              <a:rPr lang="pt-BR" sz="3200">
                <a:solidFill>
                  <a:schemeClr val="dk1"/>
                </a:solidFill>
              </a:rPr>
              <a:t> Título da tabela</a:t>
            </a:r>
            <a:endParaRPr sz="3200">
              <a:solidFill>
                <a:schemeClr val="dk1"/>
              </a:solidFill>
            </a:endParaRPr>
          </a:p>
          <a:p>
            <a:pPr marL="0" lvl="0" indent="0" algn="l" rtl="0">
              <a:spcBef>
                <a:spcPts val="0"/>
              </a:spcBef>
              <a:spcAft>
                <a:spcPts val="0"/>
              </a:spcAft>
              <a:buClr>
                <a:schemeClr val="dk1"/>
              </a:buClr>
              <a:buSzPts val="2400"/>
              <a:buFont typeface="Arial"/>
              <a:buNone/>
            </a:pPr>
            <a:r>
              <a:rPr lang="pt-BR" sz="3200">
                <a:solidFill>
                  <a:schemeClr val="dk1"/>
                </a:solidFill>
              </a:rPr>
              <a:t>Fonte: Silva (2010).</a:t>
            </a:r>
            <a:endParaRPr sz="3200" b="1"/>
          </a:p>
        </p:txBody>
      </p:sp>
      <p:sp>
        <p:nvSpPr>
          <p:cNvPr id="21" name="Google Shape;21;p3"/>
          <p:cNvSpPr txBox="1"/>
          <p:nvPr/>
        </p:nvSpPr>
        <p:spPr>
          <a:xfrm>
            <a:off x="10371138" y="23799023"/>
            <a:ext cx="8100600" cy="8101800"/>
          </a:xfrm>
          <a:prstGeom prst="rect">
            <a:avLst/>
          </a:prstGeom>
          <a:noFill/>
          <a:ln>
            <a:noFill/>
          </a:ln>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r>
              <a:rPr lang="pt-BR" sz="7200" b="1">
                <a:solidFill>
                  <a:schemeClr val="lt1"/>
                </a:solidFill>
              </a:rPr>
              <a:t>LOREM IPS</a:t>
            </a:r>
            <a:endParaRPr sz="7200" b="1">
              <a:solidFill>
                <a:schemeClr val="lt1"/>
              </a:solidFill>
            </a:endParaRPr>
          </a:p>
          <a:p>
            <a:pPr marL="0" lvl="0" indent="457200" algn="just" rtl="0">
              <a:spcBef>
                <a:spcPts val="0"/>
              </a:spcBef>
              <a:spcAft>
                <a:spcPts val="0"/>
              </a:spcAft>
              <a:buNone/>
            </a:pPr>
            <a:r>
              <a:rPr lang="pt-BR" sz="4800">
                <a:solidFill>
                  <a:schemeClr val="lt1"/>
                </a:solidFill>
              </a:rPr>
              <a:t>Corpo do texto Arial regular tamanho 60pt, podendo ser reduzido para até 48pt, caso a quantidade de texto ultrapasse o espaço delimitado.</a:t>
            </a:r>
            <a:endParaRPr sz="4800">
              <a:solidFill>
                <a:schemeClr val="lt1"/>
              </a:solidFill>
            </a:endParaRPr>
          </a:p>
          <a:p>
            <a:pPr marL="0" lvl="0" indent="457200" algn="just" rtl="0">
              <a:lnSpc>
                <a:spcPct val="115000"/>
              </a:lnSpc>
              <a:spcBef>
                <a:spcPts val="0"/>
              </a:spcBef>
              <a:spcAft>
                <a:spcPts val="0"/>
              </a:spcAft>
              <a:buNone/>
            </a:pPr>
            <a:r>
              <a:rPr lang="pt-BR" sz="4800">
                <a:solidFill>
                  <a:schemeClr val="lt1"/>
                </a:solidFill>
              </a:rPr>
              <a:t>Lorem ipsum dolor sit amet, Lorem ipsum dolor sit amet, consectetuer adipis.</a:t>
            </a:r>
            <a:endParaRPr sz="4800">
              <a:solidFill>
                <a:schemeClr val="lt1"/>
              </a:solidFill>
            </a:endParaRPr>
          </a:p>
        </p:txBody>
      </p:sp>
      <p:sp>
        <p:nvSpPr>
          <p:cNvPr id="22" name="Google Shape;22;p3"/>
          <p:cNvSpPr txBox="1"/>
          <p:nvPr/>
        </p:nvSpPr>
        <p:spPr>
          <a:xfrm>
            <a:off x="19263825" y="23827079"/>
            <a:ext cx="8100600" cy="8101800"/>
          </a:xfrm>
          <a:prstGeom prst="rect">
            <a:avLst/>
          </a:prstGeom>
          <a:noFill/>
          <a:ln>
            <a:noFill/>
          </a:ln>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r>
              <a:rPr lang="pt-BR" sz="7200" b="1">
                <a:solidFill>
                  <a:schemeClr val="lt1"/>
                </a:solidFill>
              </a:rPr>
              <a:t>LOREM IPS</a:t>
            </a:r>
            <a:endParaRPr sz="7200" b="1">
              <a:solidFill>
                <a:schemeClr val="lt1"/>
              </a:solidFill>
            </a:endParaRPr>
          </a:p>
          <a:p>
            <a:pPr marL="0" lvl="0" indent="457200" algn="just" rtl="0">
              <a:spcBef>
                <a:spcPts val="0"/>
              </a:spcBef>
              <a:spcAft>
                <a:spcPts val="0"/>
              </a:spcAft>
              <a:buNone/>
            </a:pPr>
            <a:r>
              <a:rPr lang="pt-BR" sz="4800">
                <a:solidFill>
                  <a:schemeClr val="lt1"/>
                </a:solidFill>
              </a:rPr>
              <a:t>Corpo do texto Arial regular tamanho 60pt, podendo ser reduzido para até 48pt, caso a quantidade de texto ultrapasse o espaço delimitado.</a:t>
            </a:r>
            <a:endParaRPr sz="4800">
              <a:solidFill>
                <a:schemeClr val="lt1"/>
              </a:solidFill>
            </a:endParaRPr>
          </a:p>
          <a:p>
            <a:pPr marL="0" lvl="0" indent="457200" algn="just" rtl="0">
              <a:lnSpc>
                <a:spcPct val="115000"/>
              </a:lnSpc>
              <a:spcBef>
                <a:spcPts val="0"/>
              </a:spcBef>
              <a:spcAft>
                <a:spcPts val="0"/>
              </a:spcAft>
              <a:buNone/>
            </a:pPr>
            <a:r>
              <a:rPr lang="pt-BR" sz="4800">
                <a:solidFill>
                  <a:schemeClr val="lt1"/>
                </a:solidFill>
              </a:rPr>
              <a:t>Lorem ipsum dolor sit amet, Lorem ipsum dolor sit amet, consectetuer adipis.</a:t>
            </a:r>
            <a:endParaRPr sz="4800">
              <a:solidFill>
                <a:schemeClr val="lt1"/>
              </a:solidFill>
            </a:endParaRPr>
          </a:p>
        </p:txBody>
      </p:sp>
      <p:sp>
        <p:nvSpPr>
          <p:cNvPr id="23" name="Google Shape;23;p3"/>
          <p:cNvSpPr txBox="1"/>
          <p:nvPr/>
        </p:nvSpPr>
        <p:spPr>
          <a:xfrm>
            <a:off x="1478444" y="33056150"/>
            <a:ext cx="12800100" cy="7200000"/>
          </a:xfrm>
          <a:prstGeom prst="rect">
            <a:avLst/>
          </a:prstGeom>
          <a:solidFill>
            <a:srgbClr val="999999"/>
          </a:solidFill>
          <a:ln>
            <a:noFill/>
          </a:ln>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r>
              <a:rPr lang="pt-BR" sz="7200" b="1">
                <a:solidFill>
                  <a:schemeClr val="lt1"/>
                </a:solidFill>
              </a:rPr>
              <a:t>GRÁFICOS</a:t>
            </a:r>
            <a:endParaRPr sz="7200" b="1">
              <a:solidFill>
                <a:schemeClr val="lt1"/>
              </a:solidFill>
            </a:endParaRPr>
          </a:p>
          <a:p>
            <a:pPr marL="0" lvl="0" indent="0" algn="just" rtl="0">
              <a:lnSpc>
                <a:spcPct val="100000"/>
              </a:lnSpc>
              <a:spcBef>
                <a:spcPts val="0"/>
              </a:spcBef>
              <a:spcAft>
                <a:spcPts val="0"/>
              </a:spcAft>
              <a:buNone/>
            </a:pPr>
            <a:r>
              <a:rPr lang="pt-BR" sz="4800">
                <a:solidFill>
                  <a:schemeClr val="lt1"/>
                </a:solidFill>
              </a:rPr>
              <a:t>Deverão o mesmo padrão das legendas das figuras</a:t>
            </a:r>
            <a:endParaRPr sz="4800">
              <a:solidFill>
                <a:schemeClr val="lt1"/>
              </a:solidFill>
            </a:endParaRPr>
          </a:p>
          <a:p>
            <a:pPr marL="0" lvl="0" indent="0" algn="just" rtl="0">
              <a:lnSpc>
                <a:spcPct val="100000"/>
              </a:lnSpc>
              <a:spcBef>
                <a:spcPts val="0"/>
              </a:spcBef>
              <a:spcAft>
                <a:spcPts val="0"/>
              </a:spcAft>
              <a:buNone/>
            </a:pPr>
            <a:r>
              <a:rPr lang="pt-BR" sz="4800">
                <a:solidFill>
                  <a:schemeClr val="lt1"/>
                </a:solidFill>
              </a:rPr>
              <a:t>e/ou tabelas (exemplo: FIGURA 1), devem estar com fonte Arial, tamanho 24.</a:t>
            </a:r>
            <a:endParaRPr sz="4800">
              <a:solidFill>
                <a:schemeClr val="lt1"/>
              </a:solidFill>
            </a:endParaRPr>
          </a:p>
        </p:txBody>
      </p:sp>
      <p:sp>
        <p:nvSpPr>
          <p:cNvPr id="24" name="Google Shape;24;p3"/>
          <p:cNvSpPr txBox="1"/>
          <p:nvPr/>
        </p:nvSpPr>
        <p:spPr>
          <a:xfrm>
            <a:off x="1478443" y="40429850"/>
            <a:ext cx="10737600" cy="1095000"/>
          </a:xfrm>
          <a:prstGeom prst="rect">
            <a:avLst/>
          </a:prstGeom>
          <a:solidFill>
            <a:schemeClr val="lt1"/>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pt-BR" sz="3200" b="1">
                <a:solidFill>
                  <a:schemeClr val="dk1"/>
                </a:solidFill>
              </a:rPr>
              <a:t>Figura 1 -</a:t>
            </a:r>
            <a:r>
              <a:rPr lang="pt-BR" sz="3200">
                <a:solidFill>
                  <a:schemeClr val="dk1"/>
                </a:solidFill>
              </a:rPr>
              <a:t> Título da tabela</a:t>
            </a:r>
            <a:endParaRPr sz="3200">
              <a:solidFill>
                <a:schemeClr val="dk1"/>
              </a:solidFill>
            </a:endParaRPr>
          </a:p>
          <a:p>
            <a:pPr marL="0" lvl="0" indent="0" algn="l" rtl="0">
              <a:spcBef>
                <a:spcPts val="0"/>
              </a:spcBef>
              <a:spcAft>
                <a:spcPts val="0"/>
              </a:spcAft>
              <a:buNone/>
            </a:pPr>
            <a:r>
              <a:rPr lang="pt-BR" sz="3200">
                <a:solidFill>
                  <a:schemeClr val="dk1"/>
                </a:solidFill>
              </a:rPr>
              <a:t>Fonte: Silva (2010).</a:t>
            </a:r>
            <a:endParaRPr sz="3200" b="1"/>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402</Words>
  <Application>Microsoft Office PowerPoint</Application>
  <PresentationFormat>Custom</PresentationFormat>
  <Paragraphs>29</Paragraphs>
  <Slides>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 Melo</dc:creator>
  <cp:lastModifiedBy>Luciane Melo</cp:lastModifiedBy>
  <cp:revision>2</cp:revision>
  <dcterms:modified xsi:type="dcterms:W3CDTF">2024-03-26T11:43:27Z</dcterms:modified>
</cp:coreProperties>
</file>