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</p:sldIdLst>
  <p:sldSz cx="12192000" cy="6858000"/>
  <p:notesSz cx="13716000" cy="24384000"/>
  <p:defaultTextStyle>
    <a:defPPr rtl="0">
      <a:defRPr lang="pt-BR"/>
    </a:defPPr>
    <a:lvl1pPr marL="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88" autoAdjust="0"/>
  </p:normalViewPr>
  <p:slideViewPr>
    <p:cSldViewPr snapToGrid="0" snapToObjects="1">
      <p:cViewPr varScale="1">
        <p:scale>
          <a:sx n="110" d="100"/>
          <a:sy n="110" d="100"/>
        </p:scale>
        <p:origin x="576" y="10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41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DB32ED1-F310-4D41-8674-6BB1DBCD8C01}" type="datetimeyyyy">
              <a:rPr lang="pt-BR" smtClean="0"/>
              <a:t>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420BD0AB-C59E-4A46-83D3-F07787446B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m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/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Imagem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" name="Espaço Reservado para Texto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pt-BR" sz="1800"/>
            </a:lvl1pPr>
          </a:lstStyle>
          <a:p>
            <a:pPr rtl="0"/>
            <a:r>
              <a:rPr lang="pt-BR"/>
              <a:t>Clique para adicionar um subtítulo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pt-BR" sz="1800"/>
            </a:lvl1pPr>
            <a:lvl2pPr>
              <a:defRPr lang="pt-BR" sz="18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9" name="Forma Liv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7" name="Espaço Reservado para o Número do Slid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43" name="Elemento gráfico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Elemento gráfico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m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4" name="Espaço Reservado para Conteúdo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pt-BR"/>
            </a:def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pt-BR" sz="28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4" name="Imagem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pt-B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pt-BR" sz="18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orma livre: Forma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15" name="Forma livre: Forma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m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 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36" name="Forma Livre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Forma Liv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lvl="0" algn="ctr" rtl="0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52" name="Espaço Reservado para Imagem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9" name="Forma Liv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Forma Liv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3" name="Imagem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o Número do Slid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1" name="Imagem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3" name="Imagem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7" name="Imagem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9" name="Imagem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9" name="Espaço Reservado para o Número do Slid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3" name="Espaço Reservado para Conteúdo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5" name="Espaço Reservado para Conteúdo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pt-B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pt-B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pt-B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indent="-283464">
              <a:spcBef>
                <a:spcPts val="1000"/>
              </a:spcBef>
              <a:defRPr lang="pt-BR" sz="1800"/>
            </a:lvl2pPr>
            <a:lvl3pPr indent="-283464">
              <a:spcBef>
                <a:spcPts val="1000"/>
              </a:spcBef>
              <a:defRPr lang="pt-BR" sz="1800"/>
            </a:lvl3pPr>
            <a:lvl4pPr indent="-283464">
              <a:spcBef>
                <a:spcPts val="1000"/>
              </a:spcBef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orma livre: Forma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21" name="Forma livre: Forma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vre: Forma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m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44" name="Espaço Reservado para o Número do Slid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6" name="Imagem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21" name="Imagem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a Livre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pt-BR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pt-BR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dirty="0"/>
              <a:t>GUARDA MUNICIPAL</a:t>
            </a:r>
            <a:br>
              <a:rPr lang="pt-BR" dirty="0"/>
            </a:br>
            <a:r>
              <a:rPr lang="pt-BR" dirty="0"/>
              <a:t>DE MANAUS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54" y="445088"/>
            <a:ext cx="6435634" cy="919572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dirty="0" smtClean="0"/>
              <a:t>   Manutenção da ordem e segurança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8" y="1364660"/>
            <a:ext cx="4174451" cy="5410609"/>
          </a:xfrm>
        </p:spPr>
      </p:pic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8874"/>
          <a:stretch>
            <a:fillRect/>
          </a:stretch>
        </p:blipFill>
        <p:spPr>
          <a:xfrm>
            <a:off x="3039291" y="188081"/>
            <a:ext cx="4221983" cy="6171443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5259554" cy="223323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" b="9754"/>
          <a:stretch>
            <a:fillRect/>
          </a:stretch>
        </p:blipFill>
        <p:spPr>
          <a:xfrm>
            <a:off x="2412274" y="431856"/>
            <a:ext cx="5059680" cy="6334704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37" y="104502"/>
            <a:ext cx="3692499" cy="6753498"/>
          </a:xfrm>
        </p:spPr>
      </p:pic>
      <p:sp>
        <p:nvSpPr>
          <p:cNvPr id="23" name="Espaço Reservado para o Número do Slide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5380082" cy="252021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00" y="692943"/>
            <a:ext cx="6696328" cy="5777526"/>
          </a:xfr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97"/>
            <a:ext cx="8967112" cy="3718560"/>
          </a:xfrm>
        </p:spPr>
      </p:pic>
      <p:sp>
        <p:nvSpPr>
          <p:cNvPr id="17" name="Espaço Reservado para Conteúdo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621612" cy="3720337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993" y="457199"/>
            <a:ext cx="6754809" cy="107551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 smtClean="0"/>
              <a:t>NÚCLEO OPERACIONAL DA GUARDA MUNICIPAL</a:t>
            </a: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1699969"/>
            <a:ext cx="8029303" cy="4213151"/>
          </a:xfrm>
        </p:spPr>
      </p:pic>
      <p:sp>
        <p:nvSpPr>
          <p:cNvPr id="13" name="Espaço Reservado para Conteúdo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0" y="2303463"/>
            <a:ext cx="4207904" cy="414337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do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2_TF78438558_Win32" id="{A0A66991-B50D-4EFF-8B65-B5A110988411}" vid="{FC4C1A53-E1A3-4FF8-9D09-7590C6BEDD1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230e9df3-be65-4c73-a93b-d1236ebd677e"/>
    <ds:schemaRef ds:uri="http://purl.org/dc/terms/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{7AB5BA7D-E5B7-4604-88F5-07D635B67665}tf78438558_win32</Template>
  <TotalTime>68</TotalTime>
  <Words>13</Words>
  <Application>Microsoft Office PowerPoint</Application>
  <PresentationFormat>Widescreen</PresentationFormat>
  <Paragraphs>3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Sabon Next LT</vt:lpstr>
      <vt:lpstr>Personalizado</vt:lpstr>
      <vt:lpstr>GUARDA MUNICIPAL DE MANAUS</vt:lpstr>
      <vt:lpstr>   Manutenção da ordem e segurança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NÚCLEO OPERACIONAL DA GUARDA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GUARDA MUNICIPAL DE MANAUS</dc:title>
  <dc:subject/>
  <dc:creator>USUARIO</dc:creator>
  <cp:lastModifiedBy>CHRIS</cp:lastModifiedBy>
  <cp:revision>10</cp:revision>
  <dcterms:created xsi:type="dcterms:W3CDTF">2025-04-24T15:15:22Z</dcterms:created>
  <dcterms:modified xsi:type="dcterms:W3CDTF">2025-04-24T16:28:00Z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