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29LT Bukra Bold" panose="020B0604020202020204" charset="-78"/>
      <p:regular r:id="rId13"/>
    </p:embeddedFont>
    <p:embeddedFont>
      <p:font typeface="29LT Bukra" panose="020B0604020202020204" charset="-7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he Seasons Bold" panose="020B0604020202020204" charset="0"/>
      <p:regular r:id="rId19"/>
    </p:embeddedFont>
    <p:embeddedFont>
      <p:font typeface="The Seasons" panose="020B0604020202020204" charset="0"/>
      <p:regular r:id="rId20"/>
    </p:embeddedFont>
    <p:embeddedFont>
      <p:font typeface="Questrial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863C">
                <a:alpha val="100000"/>
              </a:srgbClr>
            </a:gs>
            <a:gs pos="100000">
              <a:srgbClr val="45F3FF">
                <a:alpha val="100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294487" y="-883629"/>
            <a:ext cx="1788028" cy="3824659"/>
          </a:xfrm>
          <a:custGeom>
            <a:avLst/>
            <a:gdLst/>
            <a:ahLst/>
            <a:cxnLst/>
            <a:rect l="l" t="t" r="r" b="b"/>
            <a:pathLst>
              <a:path w="1788028" h="3824659">
                <a:moveTo>
                  <a:pt x="0" y="0"/>
                </a:moveTo>
                <a:lnTo>
                  <a:pt x="1788028" y="0"/>
                </a:lnTo>
                <a:lnTo>
                  <a:pt x="1788028" y="3824658"/>
                </a:lnTo>
                <a:lnTo>
                  <a:pt x="0" y="38246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5400" y="5622285"/>
            <a:ext cx="11335883" cy="4650681"/>
          </a:xfrm>
          <a:custGeom>
            <a:avLst/>
            <a:gdLst/>
            <a:ahLst/>
            <a:cxnLst/>
            <a:rect l="l" t="t" r="r" b="b"/>
            <a:pathLst>
              <a:path w="11766752" h="4813671">
                <a:moveTo>
                  <a:pt x="0" y="0"/>
                </a:moveTo>
                <a:lnTo>
                  <a:pt x="11766751" y="0"/>
                </a:lnTo>
                <a:lnTo>
                  <a:pt x="11766751" y="4813671"/>
                </a:lnTo>
                <a:lnTo>
                  <a:pt x="0" y="48136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-5400000">
            <a:off x="7087455" y="-2636988"/>
            <a:ext cx="4113090" cy="15560977"/>
            <a:chOff x="0" y="0"/>
            <a:chExt cx="5484120" cy="20747969"/>
          </a:xfrm>
        </p:grpSpPr>
        <p:sp>
          <p:nvSpPr>
            <p:cNvPr id="5" name="TextBox 5"/>
            <p:cNvSpPr txBox="1"/>
            <p:nvPr/>
          </p:nvSpPr>
          <p:spPr>
            <a:xfrm rot="5400000">
              <a:off x="-6300154" y="7963568"/>
              <a:ext cx="20747969" cy="4820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435"/>
                </a:lnSpc>
              </a:pPr>
              <a:r>
                <a:rPr lang="en-US" sz="18882" b="1">
                  <a:solidFill>
                    <a:srgbClr val="FFFFFF"/>
                  </a:solidFill>
                  <a:latin typeface="29LT Bukra Bold"/>
                  <a:ea typeface="29LT Bukra Bold"/>
                  <a:cs typeface="29LT Bukra Bold"/>
                  <a:sym typeface="29LT Bukra Bold"/>
                </a:rPr>
                <a:t>Semuslp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5400000">
              <a:off x="-8593693" y="9313677"/>
              <a:ext cx="19308000" cy="21206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05"/>
                </a:lnSpc>
              </a:pPr>
              <a:r>
                <a:rPr lang="en-US" sz="8432">
                  <a:solidFill>
                    <a:srgbClr val="00AAAE"/>
                  </a:solidFill>
                  <a:latin typeface="29LT Bukra"/>
                  <a:ea typeface="29LT Bukra"/>
                  <a:cs typeface="29LT Bukra"/>
                  <a:sym typeface="29LT Bukra"/>
                </a:rPr>
                <a:t>Secretaria Municipal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593460"/>
            <a:ext cx="18288000" cy="10880460"/>
          </a:xfrm>
          <a:custGeom>
            <a:avLst/>
            <a:gdLst/>
            <a:ahLst/>
            <a:cxnLst/>
            <a:rect l="l" t="t" r="r" b="b"/>
            <a:pathLst>
              <a:path w="19516520" h="10880460">
                <a:moveTo>
                  <a:pt x="0" y="0"/>
                </a:moveTo>
                <a:lnTo>
                  <a:pt x="19516520" y="0"/>
                </a:lnTo>
                <a:lnTo>
                  <a:pt x="19516520" y="10880460"/>
                </a:lnTo>
                <a:lnTo>
                  <a:pt x="0" y="10880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33732" y="3163881"/>
            <a:ext cx="15825568" cy="301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66"/>
              </a:lnSpc>
            </a:pPr>
            <a:r>
              <a:rPr lang="en-US" sz="17547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ECOBARREIRA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16672" y="5336238"/>
            <a:ext cx="7197535" cy="3994632"/>
          </a:xfrm>
          <a:custGeom>
            <a:avLst/>
            <a:gdLst/>
            <a:ahLst/>
            <a:cxnLst/>
            <a:rect l="l" t="t" r="r" b="b"/>
            <a:pathLst>
              <a:path w="7197535" h="3994632">
                <a:moveTo>
                  <a:pt x="0" y="0"/>
                </a:moveTo>
                <a:lnTo>
                  <a:pt x="7197536" y="0"/>
                </a:lnTo>
                <a:lnTo>
                  <a:pt x="7197536" y="3994632"/>
                </a:lnTo>
                <a:lnTo>
                  <a:pt x="0" y="39946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16672" y="595988"/>
            <a:ext cx="7197535" cy="4030620"/>
          </a:xfrm>
          <a:custGeom>
            <a:avLst/>
            <a:gdLst/>
            <a:ahLst/>
            <a:cxnLst/>
            <a:rect l="l" t="t" r="r" b="b"/>
            <a:pathLst>
              <a:path w="7197535" h="4030620">
                <a:moveTo>
                  <a:pt x="0" y="0"/>
                </a:moveTo>
                <a:lnTo>
                  <a:pt x="7197536" y="0"/>
                </a:lnTo>
                <a:lnTo>
                  <a:pt x="7197536" y="4030619"/>
                </a:lnTo>
                <a:lnTo>
                  <a:pt x="0" y="40306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697459" y="595988"/>
            <a:ext cx="7561841" cy="4168465"/>
          </a:xfrm>
          <a:custGeom>
            <a:avLst/>
            <a:gdLst/>
            <a:ahLst/>
            <a:cxnLst/>
            <a:rect l="l" t="t" r="r" b="b"/>
            <a:pathLst>
              <a:path w="7561841" h="4168465">
                <a:moveTo>
                  <a:pt x="0" y="0"/>
                </a:moveTo>
                <a:lnTo>
                  <a:pt x="7561841" y="0"/>
                </a:lnTo>
                <a:lnTo>
                  <a:pt x="7561841" y="4168465"/>
                </a:lnTo>
                <a:lnTo>
                  <a:pt x="0" y="41684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558492" y="5336238"/>
            <a:ext cx="7700808" cy="3922062"/>
          </a:xfrm>
          <a:custGeom>
            <a:avLst/>
            <a:gdLst/>
            <a:ahLst/>
            <a:cxnLst/>
            <a:rect l="l" t="t" r="r" b="b"/>
            <a:pathLst>
              <a:path w="7700808" h="3922062">
                <a:moveTo>
                  <a:pt x="0" y="0"/>
                </a:moveTo>
                <a:lnTo>
                  <a:pt x="7700808" y="0"/>
                </a:lnTo>
                <a:lnTo>
                  <a:pt x="7700808" y="3922062"/>
                </a:lnTo>
                <a:lnTo>
                  <a:pt x="0" y="39220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9953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35587" y="349451"/>
            <a:ext cx="10593429" cy="1655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42"/>
              </a:lnSpc>
            </a:pPr>
            <a:r>
              <a:rPr lang="en-US" sz="8315" b="1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TIPOS DE SERVIÇOS: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11326" y="2416202"/>
            <a:ext cx="6032647" cy="1199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62"/>
              </a:lnSpc>
            </a:pPr>
            <a:r>
              <a:rPr lang="en-US" sz="6973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   •VARRIÇÃO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11326" y="3685276"/>
            <a:ext cx="6919079" cy="1199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62"/>
              </a:lnSpc>
            </a:pPr>
            <a:r>
              <a:rPr lang="en-US" sz="6973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•REMOÇÃO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-1554592" y="4979449"/>
            <a:ext cx="10832702" cy="1148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6"/>
              </a:lnSpc>
            </a:pPr>
            <a:r>
              <a:rPr lang="en-US" sz="6697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•LAVAGEM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245486" y="6203677"/>
            <a:ext cx="10832702" cy="1148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6"/>
              </a:lnSpc>
            </a:pPr>
            <a:r>
              <a:rPr lang="en-US" sz="6697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•POLDAGEM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688702" y="7384047"/>
            <a:ext cx="10832702" cy="1148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6"/>
              </a:lnSpc>
            </a:pPr>
            <a:r>
              <a:rPr lang="en-US" sz="6697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•PINTURA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28345" y="2469430"/>
            <a:ext cx="9173167" cy="114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8"/>
              </a:lnSpc>
            </a:pPr>
            <a:r>
              <a:rPr lang="en-US" sz="6684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•ECOBARREIRA</a:t>
            </a:r>
          </a:p>
        </p:txBody>
      </p:sp>
      <p:sp>
        <p:nvSpPr>
          <p:cNvPr id="9" name="Freeform 9"/>
          <p:cNvSpPr/>
          <p:nvPr/>
        </p:nvSpPr>
        <p:spPr>
          <a:xfrm>
            <a:off x="13394647" y="149326"/>
            <a:ext cx="4812559" cy="9660246"/>
          </a:xfrm>
          <a:custGeom>
            <a:avLst/>
            <a:gdLst/>
            <a:ahLst/>
            <a:cxnLst/>
            <a:rect l="l" t="t" r="r" b="b"/>
            <a:pathLst>
              <a:path w="4812559" h="9660246">
                <a:moveTo>
                  <a:pt x="0" y="0"/>
                </a:moveTo>
                <a:lnTo>
                  <a:pt x="4812560" y="0"/>
                </a:lnTo>
                <a:lnTo>
                  <a:pt x="4812560" y="9660246"/>
                </a:lnTo>
                <a:lnTo>
                  <a:pt x="0" y="96602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7362000" y="3724440"/>
            <a:ext cx="9173167" cy="1146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8"/>
              </a:lnSpc>
            </a:pPr>
            <a:r>
              <a:rPr lang="en-US" sz="6684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•CEMITÉRIOS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75547" y="5994127"/>
            <a:ext cx="10593429" cy="35068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8"/>
              </a:lnSpc>
            </a:pPr>
            <a:r>
              <a:rPr lang="en-US" sz="6684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•REMOÇÃO</a:t>
            </a:r>
          </a:p>
          <a:p>
            <a:pPr algn="ctr">
              <a:lnSpc>
                <a:spcPts val="9358"/>
              </a:lnSpc>
            </a:pPr>
            <a:r>
              <a:rPr lang="en-US" sz="6684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       DE GRANDES OBJETOS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095055" y="4794707"/>
            <a:ext cx="1087874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70"/>
              </a:lnSpc>
            </a:pPr>
            <a:r>
              <a:rPr lang="en-US" sz="6407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•EDUCAÇÃO AMBIENTAL</a:t>
            </a:r>
          </a:p>
        </p:txBody>
      </p:sp>
    </p:spTree>
  </p:cSld>
  <p:clrMapOvr>
    <a:masterClrMapping/>
  </p:clrMapOvr>
  <p:transition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49000" y="3619500"/>
            <a:ext cx="7063541" cy="6434910"/>
          </a:xfrm>
          <a:custGeom>
            <a:avLst/>
            <a:gdLst/>
            <a:ahLst/>
            <a:cxnLst/>
            <a:rect l="l" t="t" r="r" b="b"/>
            <a:pathLst>
              <a:path w="10149819" h="8452031">
                <a:moveTo>
                  <a:pt x="0" y="0"/>
                </a:moveTo>
                <a:lnTo>
                  <a:pt x="10149818" y="0"/>
                </a:lnTo>
                <a:lnTo>
                  <a:pt x="10149818" y="8452031"/>
                </a:lnTo>
                <a:lnTo>
                  <a:pt x="0" y="8452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8322" y="354454"/>
            <a:ext cx="6982718" cy="15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ESTRUTURA: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8322" y="2697754"/>
            <a:ext cx="10310517" cy="1961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27"/>
              </a:lnSpc>
            </a:pPr>
            <a:r>
              <a:rPr lang="en-US" sz="5591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1FEIRA MANAUS MODERNA  </a:t>
            </a:r>
          </a:p>
          <a:p>
            <a:pPr algn="ctr">
              <a:lnSpc>
                <a:spcPts val="7827"/>
              </a:lnSpc>
            </a:pPr>
            <a:endParaRPr lang="en-US" sz="5591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99703" y="4286289"/>
            <a:ext cx="7656274" cy="110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40"/>
              </a:lnSpc>
            </a:pPr>
            <a:r>
              <a:rPr lang="en-US" sz="6385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1FEIRA DA BANANA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6579" y="5930180"/>
            <a:ext cx="8114111" cy="110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40"/>
              </a:lnSpc>
            </a:pPr>
            <a:r>
              <a:rPr lang="en-US" sz="6385" dirty="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2 PEQUENO CENTRO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9703" y="7574072"/>
            <a:ext cx="4586533" cy="110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40"/>
              </a:lnSpc>
            </a:pPr>
            <a:r>
              <a:rPr lang="en-US" sz="6385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1 CENTRAO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41938" y="2063445"/>
            <a:ext cx="4646062" cy="8086501"/>
          </a:xfrm>
          <a:custGeom>
            <a:avLst/>
            <a:gdLst/>
            <a:ahLst/>
            <a:cxnLst/>
            <a:rect l="l" t="t" r="r" b="b"/>
            <a:pathLst>
              <a:path w="4646062" h="8086501">
                <a:moveTo>
                  <a:pt x="0" y="0"/>
                </a:moveTo>
                <a:lnTo>
                  <a:pt x="4646062" y="0"/>
                </a:lnTo>
                <a:lnTo>
                  <a:pt x="4646062" y="8086500"/>
                </a:lnTo>
                <a:lnTo>
                  <a:pt x="0" y="808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15240" y="-27940"/>
            <a:ext cx="15849600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423"/>
              </a:lnSpc>
            </a:pPr>
            <a:r>
              <a:rPr lang="en-US" sz="13873" b="1" dirty="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EFETIVO </a:t>
            </a:r>
            <a:r>
              <a:rPr lang="en-US" sz="13873" b="1" dirty="0" smtClean="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CENTRO:</a:t>
            </a:r>
            <a:endParaRPr lang="en-US" sz="13873" b="1" dirty="0">
              <a:solidFill>
                <a:srgbClr val="000000"/>
              </a:solidFill>
              <a:latin typeface="The Seasons Bold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57400" y="1743987"/>
            <a:ext cx="12496800" cy="4360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973"/>
              </a:lnSpc>
            </a:pPr>
            <a:endParaRPr lang="en-US" sz="12124" b="1" dirty="0" smtClean="0">
              <a:solidFill>
                <a:srgbClr val="000000"/>
              </a:solidFill>
              <a:latin typeface="The Seasons Bold"/>
              <a:ea typeface="The Seasons Bold"/>
              <a:cs typeface="The Seasons Bold"/>
              <a:sym typeface="The Seasons Bold"/>
            </a:endParaRPr>
          </a:p>
          <a:p>
            <a:pPr algn="ctr">
              <a:lnSpc>
                <a:spcPts val="16973"/>
              </a:lnSpc>
            </a:pPr>
            <a:r>
              <a:rPr lang="en-US" sz="12124" b="1" dirty="0" smtClean="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300 </a:t>
            </a:r>
            <a:r>
              <a:rPr lang="en-US" sz="12124" b="1" dirty="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GARIS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639" y="-15306"/>
            <a:ext cx="6132203" cy="8922518"/>
          </a:xfrm>
          <a:custGeom>
            <a:avLst/>
            <a:gdLst/>
            <a:ahLst/>
            <a:cxnLst/>
            <a:rect l="l" t="t" r="r" b="b"/>
            <a:pathLst>
              <a:path w="6132203" h="8922518">
                <a:moveTo>
                  <a:pt x="0" y="0"/>
                </a:moveTo>
                <a:lnTo>
                  <a:pt x="6132203" y="0"/>
                </a:lnTo>
                <a:lnTo>
                  <a:pt x="6132203" y="8922518"/>
                </a:lnTo>
                <a:lnTo>
                  <a:pt x="0" y="89225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638800" y="669658"/>
            <a:ext cx="11653484" cy="2041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65"/>
              </a:lnSpc>
            </a:pPr>
            <a:r>
              <a:rPr lang="en-US" sz="10760" dirty="0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COLETA SELETIVA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130050" y="3572193"/>
            <a:ext cx="12162234" cy="1747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dirty="0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rPr>
              <a:t>COPERATIVA ALIANÇA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0140911" h="10533782">
                <a:moveTo>
                  <a:pt x="0" y="0"/>
                </a:moveTo>
                <a:lnTo>
                  <a:pt x="20140911" y="0"/>
                </a:lnTo>
                <a:lnTo>
                  <a:pt x="20140911" y="10533783"/>
                </a:lnTo>
                <a:lnTo>
                  <a:pt x="0" y="105337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</a:blip>
            <a:stretch>
              <a:fillRect l="-22149" t="-44379" r="-17074" b="-535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1415" y="2729197"/>
            <a:ext cx="17445172" cy="241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60"/>
              </a:lnSpc>
            </a:pPr>
            <a:r>
              <a:rPr lang="en-US" sz="12257" b="1" dirty="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EDUCAÇÃO AMBIENTAL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9363" y="322619"/>
            <a:ext cx="8944637" cy="3891517"/>
          </a:xfrm>
          <a:custGeom>
            <a:avLst/>
            <a:gdLst/>
            <a:ahLst/>
            <a:cxnLst/>
            <a:rect l="l" t="t" r="r" b="b"/>
            <a:pathLst>
              <a:path w="8944637" h="3891517">
                <a:moveTo>
                  <a:pt x="0" y="0"/>
                </a:moveTo>
                <a:lnTo>
                  <a:pt x="8944637" y="0"/>
                </a:lnTo>
                <a:lnTo>
                  <a:pt x="8944637" y="3891516"/>
                </a:lnTo>
                <a:lnTo>
                  <a:pt x="0" y="38915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645" b="-1464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8260" y="5238985"/>
            <a:ext cx="8785740" cy="4019315"/>
          </a:xfrm>
          <a:custGeom>
            <a:avLst/>
            <a:gdLst/>
            <a:ahLst/>
            <a:cxnLst/>
            <a:rect l="l" t="t" r="r" b="b"/>
            <a:pathLst>
              <a:path w="8785740" h="4019315">
                <a:moveTo>
                  <a:pt x="0" y="0"/>
                </a:moveTo>
                <a:lnTo>
                  <a:pt x="8785740" y="0"/>
                </a:lnTo>
                <a:lnTo>
                  <a:pt x="8785740" y="4019315"/>
                </a:lnTo>
                <a:lnTo>
                  <a:pt x="0" y="40193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1477" b="-1147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74606" y="322619"/>
            <a:ext cx="7887040" cy="3891517"/>
          </a:xfrm>
          <a:custGeom>
            <a:avLst/>
            <a:gdLst/>
            <a:ahLst/>
            <a:cxnLst/>
            <a:rect l="l" t="t" r="r" b="b"/>
            <a:pathLst>
              <a:path w="7887040" h="3891517">
                <a:moveTo>
                  <a:pt x="0" y="0"/>
                </a:moveTo>
                <a:lnTo>
                  <a:pt x="7887040" y="0"/>
                </a:lnTo>
                <a:lnTo>
                  <a:pt x="7887040" y="3891516"/>
                </a:lnTo>
                <a:lnTo>
                  <a:pt x="0" y="38915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4003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802149" y="5238985"/>
            <a:ext cx="7629608" cy="3775272"/>
          </a:xfrm>
          <a:custGeom>
            <a:avLst/>
            <a:gdLst/>
            <a:ahLst/>
            <a:cxnLst/>
            <a:rect l="l" t="t" r="r" b="b"/>
            <a:pathLst>
              <a:path w="7629608" h="3775272">
                <a:moveTo>
                  <a:pt x="0" y="0"/>
                </a:moveTo>
                <a:lnTo>
                  <a:pt x="7629608" y="0"/>
                </a:lnTo>
                <a:lnTo>
                  <a:pt x="7629608" y="3775272"/>
                </a:lnTo>
                <a:lnTo>
                  <a:pt x="0" y="37752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4520" b="-18817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t="-66470" r="-2927" b="-3861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567826" y="3224746"/>
            <a:ext cx="13152349" cy="3446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18"/>
              </a:lnSpc>
            </a:pPr>
            <a:r>
              <a:rPr lang="en-US" sz="20155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VARRICÃO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6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42543" y="5143500"/>
            <a:ext cx="6908593" cy="4376708"/>
          </a:xfrm>
          <a:custGeom>
            <a:avLst/>
            <a:gdLst/>
            <a:ahLst/>
            <a:cxnLst/>
            <a:rect l="l" t="t" r="r" b="b"/>
            <a:pathLst>
              <a:path w="6908593" h="4376708">
                <a:moveTo>
                  <a:pt x="0" y="0"/>
                </a:moveTo>
                <a:lnTo>
                  <a:pt x="6908593" y="0"/>
                </a:lnTo>
                <a:lnTo>
                  <a:pt x="6908593" y="4376708"/>
                </a:lnTo>
                <a:lnTo>
                  <a:pt x="0" y="43767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4327" b="-30090"/>
            </a:stretch>
          </a:blipFill>
          <a:ln w="38100" cap="rnd">
            <a:solidFill>
              <a:srgbClr val="FF914D"/>
            </a:solidFill>
            <a:prstDash val="solid"/>
            <a:round/>
          </a:ln>
        </p:spPr>
      </p:sp>
      <p:sp>
        <p:nvSpPr>
          <p:cNvPr id="3" name="Freeform 3"/>
          <p:cNvSpPr/>
          <p:nvPr/>
        </p:nvSpPr>
        <p:spPr>
          <a:xfrm>
            <a:off x="1442543" y="548862"/>
            <a:ext cx="6908593" cy="4241878"/>
          </a:xfrm>
          <a:custGeom>
            <a:avLst/>
            <a:gdLst/>
            <a:ahLst/>
            <a:cxnLst/>
            <a:rect l="l" t="t" r="r" b="b"/>
            <a:pathLst>
              <a:path w="6908593" h="4241878">
                <a:moveTo>
                  <a:pt x="0" y="0"/>
                </a:moveTo>
                <a:lnTo>
                  <a:pt x="6908593" y="0"/>
                </a:lnTo>
                <a:lnTo>
                  <a:pt x="6908593" y="4241877"/>
                </a:lnTo>
                <a:lnTo>
                  <a:pt x="0" y="424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19" t="-49216" b="-50273"/>
            </a:stretch>
          </a:blipFill>
          <a:ln w="38100" cap="rnd">
            <a:solidFill>
              <a:srgbClr val="FF914D"/>
            </a:solidFill>
            <a:prstDash val="solid"/>
            <a:round/>
          </a:ln>
        </p:spPr>
      </p:sp>
      <p:sp>
        <p:nvSpPr>
          <p:cNvPr id="4" name="Freeform 4"/>
          <p:cNvSpPr/>
          <p:nvPr/>
        </p:nvSpPr>
        <p:spPr>
          <a:xfrm>
            <a:off x="10432205" y="4986049"/>
            <a:ext cx="6827095" cy="4627346"/>
          </a:xfrm>
          <a:custGeom>
            <a:avLst/>
            <a:gdLst/>
            <a:ahLst/>
            <a:cxnLst/>
            <a:rect l="l" t="t" r="r" b="b"/>
            <a:pathLst>
              <a:path w="6827095" h="4627346">
                <a:moveTo>
                  <a:pt x="0" y="0"/>
                </a:moveTo>
                <a:lnTo>
                  <a:pt x="6827095" y="0"/>
                </a:lnTo>
                <a:lnTo>
                  <a:pt x="6827095" y="4627346"/>
                </a:lnTo>
                <a:lnTo>
                  <a:pt x="0" y="462734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9325" b="-35291"/>
            </a:stretch>
          </a:blipFill>
          <a:ln w="38100" cap="rnd">
            <a:solidFill>
              <a:srgbClr val="FF914D"/>
            </a:solidFill>
            <a:prstDash val="solid"/>
            <a:round/>
          </a:ln>
        </p:spPr>
      </p:sp>
      <p:sp>
        <p:nvSpPr>
          <p:cNvPr id="5" name="Freeform 5"/>
          <p:cNvSpPr/>
          <p:nvPr/>
        </p:nvSpPr>
        <p:spPr>
          <a:xfrm>
            <a:off x="10432205" y="548862"/>
            <a:ext cx="6827095" cy="4092784"/>
          </a:xfrm>
          <a:custGeom>
            <a:avLst/>
            <a:gdLst/>
            <a:ahLst/>
            <a:cxnLst/>
            <a:rect l="l" t="t" r="r" b="b"/>
            <a:pathLst>
              <a:path w="6827095" h="4092784">
                <a:moveTo>
                  <a:pt x="0" y="0"/>
                </a:moveTo>
                <a:lnTo>
                  <a:pt x="6827095" y="0"/>
                </a:lnTo>
                <a:lnTo>
                  <a:pt x="6827095" y="4092784"/>
                </a:lnTo>
                <a:lnTo>
                  <a:pt x="0" y="40927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64225" b="-23199"/>
            </a:stretch>
          </a:blipFill>
          <a:ln w="38100" cap="rnd">
            <a:solidFill>
              <a:srgbClr val="FF914D"/>
            </a:solidFill>
            <a:prstDash val="solid"/>
            <a:round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</Words>
  <Application>Microsoft Office PowerPoint</Application>
  <PresentationFormat>Personalizar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29LT Bukra Bold</vt:lpstr>
      <vt:lpstr>29LT Bukra</vt:lpstr>
      <vt:lpstr>Calibri</vt:lpstr>
      <vt:lpstr>The Seasons Bold</vt:lpstr>
      <vt:lpstr>The Seasons</vt:lpstr>
      <vt:lpstr>Arial</vt:lpstr>
      <vt:lpstr>Questrial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Cópia de Green Colorful Playful Group Project Presentation</dc:title>
  <dc:creator>jose.costa</dc:creator>
  <cp:lastModifiedBy>jose.costa</cp:lastModifiedBy>
  <cp:revision>3</cp:revision>
  <dcterms:created xsi:type="dcterms:W3CDTF">2006-08-16T00:00:00Z</dcterms:created>
  <dcterms:modified xsi:type="dcterms:W3CDTF">2025-04-24T12:24:34Z</dcterms:modified>
  <dc:identifier>DAGli0UgmGQ</dc:identifier>
</cp:coreProperties>
</file>